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5" r:id="rId4"/>
    <p:sldId id="260" r:id="rId5"/>
    <p:sldId id="263" r:id="rId6"/>
    <p:sldId id="264" r:id="rId7"/>
    <p:sldId id="265" r:id="rId8"/>
    <p:sldId id="268" r:id="rId9"/>
    <p:sldId id="270" r:id="rId10"/>
    <p:sldId id="27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811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69388DA-6404-4FE3-8536-10820FEC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6E7410C-8DD0-4BA5-B898-8A3F6866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6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D9DB58-1647-493A-9D84-2E89465B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3285-7805-4E31-9E0D-DE76924F0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C741-4438-4823-A0F7-98BC60A9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118A-4AC5-4120-80D8-A0F92910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1D61-A768-4AB2-B540-500DE0C7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120D-9A74-480B-9B6B-8C2667E9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A854-4CB3-495C-BDFC-1DEF8E8B9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1496-0E89-411C-9618-2BFA4729D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5A336-93ED-43F7-8B48-AEE5D886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BB5F-70F8-4FFB-891B-C0CD02773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2DBB-50B8-47FD-97AA-26D4F379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99A7-BCE6-44A2-AF8C-0A085F92C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10AC4E-EADD-482E-B704-2F806DE2E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Lucy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7-29-15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895600" y="2438400"/>
            <a:ext cx="6019800" cy="1230312"/>
          </a:xfrm>
        </p:spPr>
        <p:txBody>
          <a:bodyPr/>
          <a:lstStyle/>
          <a:p>
            <a:pPr eaLnBrk="1" hangingPunct="1"/>
            <a:r>
              <a:rPr lang="en-US" sz="3400" b="0" dirty="0" smtClean="0"/>
              <a:t>Our 50 States:</a:t>
            </a:r>
            <a:br>
              <a:rPr lang="en-US" sz="3400" b="0" dirty="0" smtClean="0"/>
            </a:br>
            <a:r>
              <a:rPr lang="en-US" sz="3400" b="0" dirty="0" smtClean="0"/>
              <a:t>Rhode Island</a:t>
            </a:r>
            <a:endParaRPr lang="en-US" sz="3400" dirty="0" smtClean="0"/>
          </a:p>
        </p:txBody>
      </p:sp>
      <p:pic>
        <p:nvPicPr>
          <p:cNvPr id="3077" name="Picture 5" descr="Rhode Island State Map Vintage Postcard Greetings F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33375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Places to Visit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 smtClean="0">
                <a:latin typeface="Century Gothic" pitchFamily="34" charset="0"/>
              </a:rPr>
              <a:t>Roger </a:t>
            </a:r>
            <a:r>
              <a:rPr lang="en-US" sz="2400" dirty="0" err="1" smtClean="0">
                <a:latin typeface="Century Gothic" pitchFamily="34" charset="0"/>
              </a:rPr>
              <a:t>Wiliams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Park </a:t>
            </a:r>
            <a:r>
              <a:rPr lang="en-US" sz="2400" dirty="0">
                <a:latin typeface="Century Gothic" pitchFamily="34" charset="0"/>
              </a:rPr>
              <a:t>Z</a:t>
            </a:r>
            <a:r>
              <a:rPr lang="en-US" sz="2400" dirty="0" smtClean="0">
                <a:latin typeface="Century Gothic" pitchFamily="34" charset="0"/>
              </a:rPr>
              <a:t>oo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2293" name="Picture 5" descr="https://farm4.staticflickr.com/3554/3293131735_4c19d7d2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077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Famous People</a:t>
            </a:r>
          </a:p>
        </p:txBody>
      </p:sp>
      <p:pic>
        <p:nvPicPr>
          <p:cNvPr id="13317" name="Picture 5" descr="https://sp.yimg.com/ib/th?id=JN.vZk2vl1Ep5wXUYFFrrT9DA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1676400" cy="3657600"/>
          </a:xfrm>
          <a:prstGeom prst="rect">
            <a:avLst/>
          </a:prstGeom>
          <a:noFill/>
        </p:spPr>
      </p:pic>
      <p:pic>
        <p:nvPicPr>
          <p:cNvPr id="13321" name="Picture 9" descr="http://www.rhodeisland-living.com/wp-content/uploads/menasuv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2971800" cy="3695700"/>
          </a:xfrm>
          <a:prstGeom prst="rect">
            <a:avLst/>
          </a:prstGeom>
          <a:noFill/>
        </p:spPr>
      </p:pic>
      <p:pic>
        <p:nvPicPr>
          <p:cNvPr id="13323" name="Picture 11" descr="http://www.rhodeisland-living.com/wp-content/uploads/jameswo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5890" y="2667000"/>
            <a:ext cx="324231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Symbols of RI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69342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The state bird is: red hen</a:t>
            </a:r>
          </a:p>
          <a:p>
            <a:pPr eaLnBrk="1" hangingPunct="1"/>
            <a:r>
              <a:rPr lang="en-US" dirty="0" smtClean="0"/>
              <a:t>The state flower </a:t>
            </a:r>
            <a:r>
              <a:rPr lang="en-US" dirty="0" err="1" smtClean="0"/>
              <a:t>is:violet</a:t>
            </a:r>
            <a:endParaRPr lang="en-US" dirty="0" smtClean="0"/>
          </a:p>
          <a:p>
            <a:pPr eaLnBrk="1" hangingPunct="1"/>
            <a:r>
              <a:rPr lang="en-US" dirty="0" smtClean="0"/>
              <a:t>The state tree is</a:t>
            </a:r>
            <a:r>
              <a:rPr lang="en-US" dirty="0" smtClean="0"/>
              <a:t>: red </a:t>
            </a:r>
            <a:r>
              <a:rPr lang="en-US" dirty="0" smtClean="0"/>
              <a:t>maple tree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2004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4102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4103" name="Picture 6" descr="red h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viol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52800"/>
            <a:ext cx="2571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Maple-Tre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352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Flag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has</a:t>
            </a:r>
            <a:r>
              <a:rPr lang="en-US" dirty="0" smtClean="0"/>
              <a:t> </a:t>
            </a:r>
            <a:r>
              <a:rPr lang="en-US" dirty="0" smtClean="0"/>
              <a:t>an anchor because we’re the </a:t>
            </a:r>
            <a:r>
              <a:rPr lang="en-US" dirty="0" smtClean="0"/>
              <a:t>Ocean </a:t>
            </a:r>
            <a:r>
              <a:rPr lang="en-US" dirty="0" smtClean="0"/>
              <a:t>S</a:t>
            </a:r>
            <a:r>
              <a:rPr lang="en-US" dirty="0" smtClean="0"/>
              <a:t>tate.</a:t>
            </a:r>
            <a:endParaRPr lang="en-US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67400" cy="25908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5125" name="Picture 4" descr="12638-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Nickname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are the </a:t>
            </a:r>
            <a:r>
              <a:rPr lang="en-US" dirty="0" smtClean="0"/>
              <a:t>Ocean State </a:t>
            </a:r>
            <a:r>
              <a:rPr lang="en-US" dirty="0" smtClean="0"/>
              <a:t>because </a:t>
            </a:r>
            <a:r>
              <a:rPr lang="en-US" dirty="0" smtClean="0"/>
              <a:t>we’re </a:t>
            </a:r>
            <a:r>
              <a:rPr lang="en-US" dirty="0" smtClean="0"/>
              <a:t>near </a:t>
            </a:r>
            <a:r>
              <a:rPr lang="en-US" dirty="0" smtClean="0"/>
              <a:t>water.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148" name="Picture 3" descr="2492333819_a8cfb0489f_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612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2419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This state became the 13 state in the United States in 1790. 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The first Governor of the state was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Nicholas Cooke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Statehood</a:t>
            </a:r>
          </a:p>
        </p:txBody>
      </p:sp>
      <p:pic>
        <p:nvPicPr>
          <p:cNvPr id="7172" name="Picture 3" descr="rhode-island-postcard-map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3297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Gina Raimondo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8196" name="Picture 3" descr="4326985_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4267200" cy="2530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220" name="Picture 3" descr="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345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average high temperature in July is: </a:t>
            </a:r>
            <a:r>
              <a:rPr lang="en-US" dirty="0" smtClean="0"/>
              <a:t>83</a:t>
            </a:r>
            <a:r>
              <a:rPr lang="en-US" dirty="0" smtClean="0"/>
              <a:t> </a:t>
            </a:r>
            <a:r>
              <a:rPr lang="en-US" dirty="0" smtClean="0"/>
              <a:t>degrees</a:t>
            </a:r>
          </a:p>
          <a:p>
            <a:pPr eaLnBrk="1" hangingPunct="1"/>
            <a:r>
              <a:rPr lang="en-US" dirty="0" smtClean="0"/>
              <a:t>The average high temperature in January is: </a:t>
            </a:r>
            <a:r>
              <a:rPr lang="en-US" dirty="0" smtClean="0"/>
              <a:t>37</a:t>
            </a:r>
            <a:r>
              <a:rPr lang="en-US" dirty="0" smtClean="0"/>
              <a:t> </a:t>
            </a:r>
            <a:r>
              <a:rPr lang="en-US" dirty="0" smtClean="0"/>
              <a:t>degrees</a:t>
            </a:r>
          </a:p>
          <a:p>
            <a:pPr eaLnBrk="1" hangingPunct="1"/>
            <a:r>
              <a:rPr lang="en-US" dirty="0" smtClean="0"/>
              <a:t>The average yearly precipitation is</a:t>
            </a:r>
            <a:r>
              <a:rPr lang="en-US" smtClean="0"/>
              <a:t>: </a:t>
            </a:r>
            <a:r>
              <a:rPr lang="en-US" smtClean="0"/>
              <a:t>48.5 inches</a:t>
            </a:r>
            <a:endParaRPr lang="en-US" dirty="0" smtClean="0"/>
          </a:p>
        </p:txBody>
      </p:sp>
      <p:pic>
        <p:nvPicPr>
          <p:cNvPr id="10244" name="Picture 3" descr="its-rainin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5410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Plant Life- pine</a:t>
            </a:r>
            <a:r>
              <a:rPr lang="en-US" dirty="0" smtClean="0"/>
              <a:t>, red </a:t>
            </a:r>
            <a:r>
              <a:rPr lang="en-US" dirty="0" smtClean="0"/>
              <a:t>maple</a:t>
            </a:r>
          </a:p>
          <a:p>
            <a:pPr eaLnBrk="1" hangingPunct="1"/>
            <a:r>
              <a:rPr lang="en-US" dirty="0" smtClean="0"/>
              <a:t>Animal Life – wolf, bear</a:t>
            </a:r>
          </a:p>
        </p:txBody>
      </p:sp>
      <p:pic>
        <p:nvPicPr>
          <p:cNvPr id="11271" name="Picture 7" descr="http://2.bp.blogspot.com/-L__kQePP2oc/UMw3oPGGoPI/AAAAAAAAAj0/GSaw7EYlVlk/s1600/red+maple+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2743957" cy="2486026"/>
          </a:xfrm>
          <a:prstGeom prst="rect">
            <a:avLst/>
          </a:prstGeom>
          <a:noFill/>
        </p:spPr>
      </p:pic>
      <p:pic>
        <p:nvPicPr>
          <p:cNvPr id="11273" name="Picture 9" descr="http://www.barksbookmarks.com/bulkupload_animal-wallpapers_Bears_Grizzly-Bear-Cub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3124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te history report presentation">
  <a:themeElements>
    <a:clrScheme name="State history report presentation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State history report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lnDef>
  </a:objectDefaults>
  <a:extraClrSchemeLst>
    <a:extraClrScheme>
      <a:clrScheme name="State history report presentation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123</TotalTime>
  <Words>140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State history report presentation</vt:lpstr>
      <vt:lpstr>Our 50 States: Rhode Island</vt:lpstr>
      <vt:lpstr>Symbols of RI</vt:lpstr>
      <vt:lpstr>State Flag</vt:lpstr>
      <vt:lpstr>State Nickname</vt:lpstr>
      <vt:lpstr>Statehood</vt:lpstr>
      <vt:lpstr>Government</vt:lpstr>
      <vt:lpstr>Maps</vt:lpstr>
      <vt:lpstr>Weather</vt:lpstr>
      <vt:lpstr>Natural Resources</vt:lpstr>
      <vt:lpstr>Places to Visit</vt:lpstr>
      <vt:lpstr>Famous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States: [Name of Your State]</dc:title>
  <dc:creator>Smart Apple</dc:creator>
  <cp:lastModifiedBy>Sue</cp:lastModifiedBy>
  <cp:revision>14</cp:revision>
  <cp:lastPrinted>2001-06-01T13:12:48Z</cp:lastPrinted>
  <dcterms:created xsi:type="dcterms:W3CDTF">2009-09-07T23:34:00Z</dcterms:created>
  <dcterms:modified xsi:type="dcterms:W3CDTF">2015-07-31T01:19:23Z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