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75" r:id="rId4"/>
    <p:sldId id="260" r:id="rId5"/>
    <p:sldId id="263" r:id="rId6"/>
    <p:sldId id="264" r:id="rId7"/>
    <p:sldId id="265" r:id="rId8"/>
    <p:sldId id="268" r:id="rId9"/>
    <p:sldId id="270" r:id="rId10"/>
    <p:sldId id="271" r:id="rId11"/>
    <p:sldId id="272" r:id="rId12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592D"/>
    <a:srgbClr val="990000"/>
    <a:srgbClr val="006699"/>
    <a:srgbClr val="336699"/>
    <a:srgbClr val="CC3300"/>
    <a:srgbClr val="CC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600" autoAdjust="0"/>
    <p:restoredTop sz="94811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1375479-52A2-445E-A3B9-8F6ADAA12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5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2463215-CE32-4DB4-8A9F-F68AF0D31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95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645D43-A730-4AB7-B4BA-3998DF27F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366C-425F-466F-BE14-D2936E46E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EFA-35E7-4C7A-B343-1BC15F1A4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6A142-01E0-4CB5-9674-17B45E8FB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B1F8-9863-4902-8472-019B32BF9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42A4-E0C7-4FF1-B5E9-3729D2281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8729-158B-469E-9E59-B22F5E7C3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90AA-0A19-4324-9C6F-2769BEA62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A418-FD17-4AEE-8EB5-3E0103526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B33C-3C18-45C2-8DCF-F8770D78B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2C64D-C9A9-4DBA-906E-735585E20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469D-7A3A-490E-B03C-DE38581ED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83FA1BB-ACA9-4D04-9626-8D61E5419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810000"/>
            <a:ext cx="60198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Katie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July 2015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590800" y="2667000"/>
            <a:ext cx="6019800" cy="1230312"/>
          </a:xfrm>
        </p:spPr>
        <p:txBody>
          <a:bodyPr/>
          <a:lstStyle/>
          <a:p>
            <a:pPr eaLnBrk="1" hangingPunct="1"/>
            <a:r>
              <a:rPr lang="en-US" sz="3400" b="0" dirty="0" smtClean="0"/>
              <a:t>Our 50 States:</a:t>
            </a:r>
            <a:br>
              <a:rPr lang="en-US" sz="3400" b="0" dirty="0" smtClean="0"/>
            </a:br>
            <a:r>
              <a:rPr lang="en-US" sz="3400" b="0" dirty="0" smtClean="0"/>
              <a:t>Rhode Island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Places to Visit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South Shore, </a:t>
            </a:r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uke’s Inn, Fog Land, Block Island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s 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01420"/>
            <a:ext cx="2743200" cy="2622980"/>
          </a:xfrm>
          <a:prstGeom prst="rect">
            <a:avLst/>
          </a:prstGeom>
        </p:spPr>
      </p:pic>
      <p:pic>
        <p:nvPicPr>
          <p:cNvPr id="6" name="Picture 5" descr="blockisland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362200"/>
            <a:ext cx="4038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Famous People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Elisabeth </a:t>
            </a:r>
            <a:r>
              <a:rPr lang="en-US" dirty="0" err="1" smtClean="0"/>
              <a:t>Hasselbeck</a:t>
            </a:r>
            <a:endParaRPr lang="en-US" dirty="0" smtClean="0"/>
          </a:p>
          <a:p>
            <a:pPr eaLnBrk="1" hangingPunct="1"/>
            <a:r>
              <a:rPr lang="en-US" dirty="0" smtClean="0"/>
              <a:t>Tanya Donnelly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elisabeth-hasselbeck-432460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09600"/>
            <a:ext cx="4460789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Symbols of R.I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0866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The state bird is: The Red Hen</a:t>
            </a:r>
          </a:p>
          <a:p>
            <a:pPr eaLnBrk="1" hangingPunct="1"/>
            <a:r>
              <a:rPr lang="en-US" dirty="0" smtClean="0"/>
              <a:t>The state flower is: Violet</a:t>
            </a:r>
          </a:p>
          <a:p>
            <a:pPr eaLnBrk="1" hangingPunct="1"/>
            <a:r>
              <a:rPr lang="en-US" dirty="0" smtClean="0"/>
              <a:t>The state tree is: Red Maple</a:t>
            </a: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9906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32004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54102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pic>
        <p:nvPicPr>
          <p:cNvPr id="4103" name="Picture 6" descr="rhode-island-red-chicke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2679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Alpine_Violet_Viola_labradorica_Flower_Closeup_1456p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429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red-maple-tree-1106613001860497S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4290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Flag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They have a anchor on the flag because we are the Ocean State.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2971800"/>
            <a:ext cx="5867400" cy="25908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pic>
        <p:nvPicPr>
          <p:cNvPr id="5125" name="Picture 4" descr="rhode-island-state-fla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67000"/>
            <a:ext cx="6172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Nickname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We are the Ocean State. It got its nickname from all the beaches and oceans.</a:t>
            </a:r>
          </a:p>
        </p:txBody>
      </p:sp>
      <p:pic>
        <p:nvPicPr>
          <p:cNvPr id="6148" name="Picture 3" descr="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43200"/>
            <a:ext cx="43434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5029200" cy="27892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This state became the 13 state in the United States in 1790. 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The first Governor of the state was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Nicholas Cooke.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Statehood</a:t>
            </a:r>
          </a:p>
        </p:txBody>
      </p:sp>
      <p:pic>
        <p:nvPicPr>
          <p:cNvPr id="7172" name="Picture 4" descr="wetlan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09600"/>
            <a:ext cx="3352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Government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620000" cy="1828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The governor is Gina Raimondo.</a:t>
            </a:r>
          </a:p>
        </p:txBody>
      </p:sp>
      <p:pic>
        <p:nvPicPr>
          <p:cNvPr id="4" name="Picture 3" descr="4326985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52800"/>
            <a:ext cx="6096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Maps</a:t>
            </a:r>
          </a:p>
        </p:txBody>
      </p:sp>
      <p:pic>
        <p:nvPicPr>
          <p:cNvPr id="5" name="Picture 4" descr="ri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381000"/>
            <a:ext cx="4419599" cy="5934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Weather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average high temperature in July is: 82 F</a:t>
            </a:r>
          </a:p>
          <a:p>
            <a:pPr eaLnBrk="1" hangingPunct="1"/>
            <a:r>
              <a:rPr lang="en-US" dirty="0" smtClean="0"/>
              <a:t>The average high temperature in January is: 38 F</a:t>
            </a:r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4191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48-1024x6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19400"/>
            <a:ext cx="3733800" cy="3657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Natural Resources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Plant Life: Maple tree, Pine tree, Oak tree, Birch</a:t>
            </a:r>
          </a:p>
          <a:p>
            <a:pPr eaLnBrk="1" hangingPunct="1"/>
            <a:endParaRPr lang="en-US" dirty="0" smtClean="0"/>
          </a:p>
          <a:p>
            <a:pPr marL="457200" indent="-457200" eaLnBrk="1" hangingPunct="1"/>
            <a:r>
              <a:rPr lang="en-US" dirty="0" smtClean="0"/>
              <a:t>Animal Life: Rabbits, Foxes, Deer, Squirrels,  </a:t>
            </a:r>
          </a:p>
        </p:txBody>
      </p:sp>
      <p:pic>
        <p:nvPicPr>
          <p:cNvPr id="4" name="Picture 3" descr="5600c3cec527896c626f6984b7f229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52800"/>
            <a:ext cx="3505200" cy="2690812"/>
          </a:xfrm>
          <a:prstGeom prst="rect">
            <a:avLst/>
          </a:prstGeom>
        </p:spPr>
      </p:pic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0"/>
            <a:ext cx="2857500" cy="2143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te history report presentation">
  <a:themeElements>
    <a:clrScheme name="State history report presentation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State history report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lnDef>
  </a:objectDefaults>
  <a:extraClrSchemeLst>
    <a:extraClrScheme>
      <a:clrScheme name="State history report presentation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277</TotalTime>
  <Words>173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State history report presentation</vt:lpstr>
      <vt:lpstr>Our 50 States: Rhode Island</vt:lpstr>
      <vt:lpstr>Symbols of R.I</vt:lpstr>
      <vt:lpstr>State Flag</vt:lpstr>
      <vt:lpstr>State Nickname</vt:lpstr>
      <vt:lpstr>Statehood</vt:lpstr>
      <vt:lpstr>Government</vt:lpstr>
      <vt:lpstr>Maps</vt:lpstr>
      <vt:lpstr>Weather</vt:lpstr>
      <vt:lpstr>Natural Resources</vt:lpstr>
      <vt:lpstr>Places to Visit</vt:lpstr>
      <vt:lpstr>Famous People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50 States: [Name of Your State]</dc:title>
  <dc:creator>Smart Apple</dc:creator>
  <cp:lastModifiedBy>PocStudent</cp:lastModifiedBy>
  <cp:revision>31</cp:revision>
  <cp:lastPrinted>2001-06-01T13:12:48Z</cp:lastPrinted>
  <dcterms:created xsi:type="dcterms:W3CDTF">2009-09-07T23:34:00Z</dcterms:created>
  <dcterms:modified xsi:type="dcterms:W3CDTF">2015-07-31T15:25:16Z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