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75" r:id="rId4"/>
    <p:sldId id="260" r:id="rId5"/>
    <p:sldId id="263" r:id="rId6"/>
    <p:sldId id="264" r:id="rId7"/>
    <p:sldId id="265" r:id="rId8"/>
    <p:sldId id="268" r:id="rId9"/>
    <p:sldId id="270" r:id="rId10"/>
    <p:sldId id="271" r:id="rId11"/>
    <p:sldId id="272" r:id="rId12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592D"/>
    <a:srgbClr val="990000"/>
    <a:srgbClr val="006699"/>
    <a:srgbClr val="336699"/>
    <a:srgbClr val="CC330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811" autoAdjust="0"/>
  </p:normalViewPr>
  <p:slideViewPr>
    <p:cSldViewPr>
      <p:cViewPr>
        <p:scale>
          <a:sx n="100" d="100"/>
          <a:sy n="10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4995577-D272-4578-8964-BB5FAFF89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92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5F6FC21-7949-46CF-92AF-B47249CCD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D21E11-62E5-4E03-90E2-FB5BC91B1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D272-72B2-41AF-8E3F-F2BE9B451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6F6D8-3488-42C9-9DAB-6D0547660B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3FDA7-72E5-41EC-84B3-902AB119B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7670E-8BC7-414C-BA58-3A5BBF7EF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0FC1-BE5F-42C7-98C6-B925FB65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7140F-FB35-4115-94BB-AFCBB212B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CC7CE-75B0-4C56-AED2-4A3DD48B95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CEF0-41AC-4872-B838-7301BD163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FCF6-4FB0-4640-8AB8-75265424C7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E092-11A6-4A9A-87FA-08F0B7539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E9947-92FC-4E76-896B-6A7CA90CE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4F8BDA70-E2CE-4D87-A1D0-27B352627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sz="3400" b="0" smtClean="0"/>
              <a:t>Our 50 States:</a:t>
            </a:r>
            <a:br>
              <a:rPr lang="en-US" sz="3400" b="0" smtClean="0"/>
            </a:br>
            <a:r>
              <a:rPr lang="en-US" sz="3400" b="0" smtClean="0"/>
              <a:t>Rhode Island</a:t>
            </a:r>
            <a:endParaRPr lang="en-US" sz="3400" smtClean="0"/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Camden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July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Places to Visit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533400" y="1600201"/>
            <a:ext cx="8153400" cy="265303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If I were </a:t>
            </a:r>
            <a:r>
              <a:rPr lang="en-US" sz="1600" dirty="0" smtClean="0">
                <a:solidFill>
                  <a:srgbClr val="000000"/>
                </a:solidFill>
                <a:latin typeface="Century Gothic" pitchFamily="34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about </a:t>
            </a:r>
            <a:r>
              <a:rPr lang="en-US" sz="1600" dirty="0" smtClean="0">
                <a:solidFill>
                  <a:srgbClr val="000000"/>
                </a:solidFill>
                <a:latin typeface="Century Gothic" pitchFamily="34" charset="0"/>
              </a:rPr>
              <a:t>living in Rhode island,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I would visit the </a:t>
            </a:r>
            <a:r>
              <a:rPr lang="en-US" sz="1600" dirty="0" smtClean="0">
                <a:solidFill>
                  <a:srgbClr val="000000"/>
                </a:solidFill>
                <a:latin typeface="Century Gothic" pitchFamily="34" charset="0"/>
              </a:rPr>
              <a:t>Rhode </a:t>
            </a:r>
            <a:r>
              <a:rPr lang="en-US" sz="1600" dirty="0">
                <a:solidFill>
                  <a:srgbClr val="000000"/>
                </a:solidFill>
                <a:latin typeface="Century Gothic" pitchFamily="34" charset="0"/>
              </a:rPr>
              <a:t>island state house so I could </a:t>
            </a:r>
            <a:r>
              <a:rPr lang="en-US" sz="1600" dirty="0" smtClean="0">
                <a:solidFill>
                  <a:srgbClr val="000000"/>
                </a:solidFill>
                <a:latin typeface="Century Gothic" pitchFamily="34" charset="0"/>
              </a:rPr>
              <a:t>get some background info on the state before I live there.</a:t>
            </a:r>
            <a:endParaRPr lang="en-US" sz="16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293" name="AutoShape 5" descr="data:image/jpeg;base64,/9j/4AAQSkZJRgABAQAAAQABAAD/2wCEAAkGBxQTEhQUExQWFhUXGBgVGBgYGRgaGhgXFx4XGBcXGBcaHSggHBwlHBcXITEiJSkrLy4uGB8zODMsNygtLisBCgoKDg0OGhAQGywkHyQsLCwsLCwsLCwsLCwsLCwsLCwsLCwsLCwsLCwsLCwsLCwsLCwsLCwsLCwsLCwsLCwsLP/AABEIALcBEwMBIgACEQEDEQH/xAAbAAABBQEBAAAAAAAAAAAAAAAEAAIDBQYHAf/EAEcQAAEDAgMEBwQGCAQGAwEAAAECAxEAIQQSMQVBUWEGEyJxgZGhMrHR8BRCUpLB4QcVI1NicoLSQ6Ky8TNUY3OT4iQ0whb/xAAZAQADAQEBAAAAAAAAAAAAAAAAAQIDBAX/xAAiEQACAgICAwEAAwAAAAAAAAAAAQIREiEDMRNBUWEiMkL/2gAMAwEAAhEDEQA/AJW01K2L01IqQV0GRIo14KThtTCKQBDN6mWi1RYYxRSliKTGVuKEUM21n1orFX0qPCNkjxqvQiJeFERQGMw0Grp5uKYMMCL3NUmJoy7qiKYVxHGrbaODA7XpVSbGTrWqdmTVAuINAupo13WjMNgM7SzwuPnviquhVZQoEmrNGECYOvGDVeBB0qxQ/wBkG0yDTYkHOrEBIj41F+rVLhSRMndrrFSYd9CjcCY1o3ZQUk5gZGnwrNui1sNRsZvLC7nj3VVLwwSo5NBYfPjV60ypRUqTe0bh3d9CnBlM/WPDhWal9Zo4lVisSR2RrvqtZYzGedGPMyoyCDUoAEAfJrZaMmMyRamqgVM43AvaagKJ0oESB61QOPU17hQyjVJCsatV6LwmEK7DzoVDdXOx0yrlRLSBdhOG2SkXJuKlwuHzKiLUc4ABTcO8BWFtmtIIXhkhOUAAREC1hoLaCqpODS2paiRlIsgRA0kx4elHre31W4ghRM35VjLiUmnWzWPJiqsbiMUpWUFJEHMFD2T9nfM5iD3A+I+LfzADeRrw4mpVrocNlaoAraMKWzKU7eiuVhlTqn58KVW52ergaVT44F+SfwvkpqUIr1u9ewRUWOiMop+SnRTk0wI4r0KqzY2bOpivXdlR9b0qckOmUzrgopJAFNew2W5ocSoVXZI550UO86QLVKshIvQhxV7XqkhNgONKjAqJvZhNzPKi8WsWNQnaREnlatN1ojV7KnaeEyWma92biSApN+fdvrzEOqcWCLnhROylHtJ9nX/buq3/AF2Qu9EeOQlScyQJ1qoy3vVhkKVKSrfIt6EfCgUovVRRMmFYIdqw1sBvJOlq0uy3kslTa7CY+fnfVZ0cYnENdkqCVBSoBNt8xRW1MK5nAUlUqDYKsqkpKghIUUggakEwKwm7nj+G0NQs1uGbSUyN96SmBehMAMiAJmBU7bpvWDRsmVe1NlZrpsr31Urw5b9oXOlaZbpNUO12FEiL/hW0JPpmU0uyvxCpoZR4USrDmL601psTpWyMWAqNNDdWbzCYkC4NehiEXHaOlPIKAGGZIGtaDZ2DyXi9MwmFS3qZJ9KPQ6ItWc5WXFDHra0MhMmpVyrWvEs7hJPKpGDYl2bCvWNnLVugcTVmnZwtRoUBUPkrotcf0pv1Np2u+jmsGlOgAoku1A69UOTZpikOmlQKn68pUKyzYbvRKmpoZlypi7SZRHlqTCAZr1GtVetLFOxF6h0Hvrx9VqEw6hT3XBUFAzwmRxoJbOUUU7iooReKkxVqyWVeMUSJoMmrjFMgzz3VT4xBFq3i7MZIBfdKiaCRRbjRoVwVujJllsnAoWoKvY8o+NaBOzUJGUAAVSbAUQqTpV7jsakIO6ufkvKjaFY2VW22Qm4y+V6A2FscvvBMwDdSrdlNpPeSQBzNJ7E59dK0XRlhDbRdXIzGJsLDS5IAE3njHC5yTfHx/ooxU5mjQ6yw3laTlQE5rWmdDJPaJjWhcdj0woQCAASAUqt3A3qJe2mhISAbRKQtc/dT8arNpbXYWCFBIzAJ7YUmOd0ma87JnbQZs4oVmEQpJhQPOY17j5V67CZiszhNo9W+Cky0s5SCQoicoCswuRI0O4mrLF44Xrq47kjCdRCVu0I6qoE4gq0B51At4zW6gZOYx9JzWqNQiRRDJUpUJHjTnsAoG9+dXdaZnV7QHgh2r6XqxLgmdajZwyiRAtx5V4pMGh02CtIcUk1M1wFE7JwHW6kxwFac4RDaQAkT3VnOaWjSML2ZNLSjBymKscM1lGlW75EQKDcRWTnZqo0COLqIqqZxNDKpDPFUMvnUi3arsbiTuqoxbZEnQXnTwpVSl4/apVt4jLyGkSakBqBtRqYK5VkbD5ryaQVThQBKw/FSuPTQ+Sn5IqWkMHeoJyZqyLdCvMGmhMHS8abiIVpUuWNaaUDdVpktAisCtU9m3ePSgsTswpGaDHuq8yk6Eim4vBLULK86tcjshwVFfs92YQaN2js+U2N9Y41C7gS3BSATvqc4vMMgMKKVXGohKlTy0pSdfyiOK/ywX9S5GQ6taZNwm8WnslWkzEgAxBo3abn0fCnENtpxCk5QlazKCCBdpAMZb2OpjzF2ftNxSmW8zgyow5PaR/i57BGS0BomZOoqsb2wpzDdTeUhpJJIkhtcToNUz868HJySm7Z1whGKpF9iMbjy9iUJUlKEMZ2oCbOKKEpmQd/WCDwoNjFY5QwQWrMHlFDpyptmdWhBAAH1Ez51oX0E4jEn/pJT4l1Rqs2ThFpGzZVKUJbbUATdfW2Mb7JVc3vzrMsx2KHWt9aWg1Ljjco07ASSSnh2x5Ve7N2Sv6Mlx1aAvUJzSop+rI3KIKTGtxNzRO1mgGcKAkf8RRIsMxLbci8ST6mnP7ScbzM53J67FJT7EfskF87u1KSQJy3tYXrSHJKPREoKXY/DtgIMEXHHcaDSxcAUY82esWSScxCgDAgKSlUQO/n305lmDNd8Zav6cco7oNwzQSKa6ZrxSzUWUnTurKjUnCxU6Qk6gVXupy6mvELnSniLIucElKDKRFEqem5NVIURTV4qs2rLstF4kCq/EbSoB/ETQCnxWkOOyJTosV46daYvFWqqcxEVAp9St8ct9arhMnyheJxMVVvvydaNRgVKuqw9ad9AA0HjWsVGJnJykVUGlVx9BTvryq8iJwZeho7qcWyKGS8RzFEjETXEdg2K9Fe9ZXilgXJosCVCqcpdMC0fvEetOKkfvEedZ5xLxYiDE1EDNqepSB/ip9T7qc0UTZ1M/wBXwp+SP0WMgd5HI0E4uPhV2443oXPT86i+joN86fHX0mqXLAT45FN18IWsnKEgEngN9FpJ30QrDInJnQc9rkAW1F9fzqU7P4Lb++KflhfYsJUCKeHCmt4LO5mQLhDk/wBSVIB81elEK2WY9tH3hROxsIG1ELWntDsgKGo3d8HTXWpnyRxdMIwlkrRPszZgQlOYJCj1d4TMIQlKZJH2s8fz8zUydmM5j+zaiB/ht6yo/Z7qqHNmqzKBxKgStQSns6TCBxJ0868cabRAcxykHcJaBI/qg1xnSaZCI36mdRE+VeOtAiCYEg7tQQR6xWeyIsr6crKdDLUE35xuPlUraEEEjHKgXUQWoG/jQBb4jBNlPsp7PaT2UHKqLFPZsbDyoPa+zUm6QColxUhKZzLbWgmQmZIIk0GWAuyMcpR4BTfEcFUHjcA6EDLilXKblQASgkArBzWgHNI4UAEYxgpXJESlMf0pSk+orxKZ0p+2doMAtpS8FTOis4GlzEx/vSQyoCUlJBuDmHfXXCSxVswknlpDFt3FSrUIHd+JqP6E4rUp+8PjRBwRAHsyNZUB+PfVOUfokn8K99sak+dCdeZtVo/s8qGqPvD8KiTsgj6yO4E/CrjyQrbM5QnekDh8jWh3sWKKXsp1Q0T94VEdjLUPYPfKfjVqXH9RDXJ6RWPYgnShVSau29iOHVB8xPvohvZKx9Q/CtFy8a6aM/HN9oomMGpW6BVnhMGBuvRaUgWpylUpTbKjBIicyjWq93EcBRbzg4UA61eZpxX0Un8IlOKpUWjASLm9KjOIsJmfY6WJMcRY3Fzvm3fHdUjPSkdYNMpsRwPEcojyOk1hlFJsJEcAT7rE/lTVrB9knx4b7V5K5JnouKOutbRQTGYTANjuOh7qNZIWoJiQTEe+uK4fHLT7M7uUDXUVrNgdK1pcBVFjJtMggCAJ7NjrxOlbPl1tEKJ0jGIw7RSlTKFKVmIhLe7LPtR9tPnRGPweHaQVqaRAgQEJ3kJEc5IpiFsOrbJ6tbkDL2k5khWVdkkzcBJ04UXtTqlJyvZctlAKUEzlIM3ImCE+YrI0BMPhGXGg6hhImSApCUmxIuIMTBjw0qqwO0kLdDQwrc5ikElNwnNKjDdvZOvKtI4oNtWEJSkWG4AT+FUuxcOwEIWMpeDZUohwEzlgyjNbWNLTxo0AK3tRvOlv6I3KlBKCSm8qKJMNmBmSoTy8Kkxm0W0OZDhGz2ikGRdXZkAJbNhnTfS54XI2bh8OSytTYLyQkj9oJFy6Oxm4rJ00ojBYVhwpU4AV9Ysp7YBErEdnMJktjdeO+jQbJMNsltbpzMIGURujMSLCItfWKdspvDYhKi2yEgQJKYmRIKbmRVgwodtRgCxJJjSZM7tNafsxppKSGoy2mFBQsNJBO730hlYlGG6/qOqGcCdDliArXNrBFqqOk+CQl1oJhCQCsmYAM2JncL1pWWWeuK05etjtdoE2AT7IMjhpVN0kw4efDZJAUhKCRrClGYFJgiz2U2kpaIWlwQSFpMhXt3BFYD9ITROMHZJ/ZjT+ZzfXRNnYMMhDaSSlCSATqb7/AL1YvpU0peM7B+ogeaiB6rFAyuVsVbmGwqUapS+uDqZc7vfxp+xtjqVhMRAI61bCUzxSozoP4h5Vfs4gttMrlU9SodkJk5nEAe0Y3+lFbEWTg0qJIIcESBaCDxM67zQBQdD9kqTiXCpJGRtaFTESSiLj+U1p+nDKfoizYQkGTaAD6VF0axSnVYgkqiUmFBINyoXykjcdPWi+mSM2CdB3tmhAzl+zsMFOSVFQKdSZ0I0I7zW82GnCqyNE/tTIy5nJi6hviMo9IrF7KbyqQJ3ET66VtOjuyW1OpfIX1iDAIPZ0iD4KPmKt0QH47D4ZkAukoBmJU5eN1ib3FTYjZDSElRSoiRPaWYG/61TbY2Q1iUhLuaEnMMuskEcDxqyWJEHkKkoyeAcwzqVKQ05CBKjmJKZkwQHCqYB3bu6nYVWHdJShp2QDPaukA5SSnrJ1tpVh0d2A2wlxTZXL6QpYVEAkKV2YSN6zxqDYmy2m31YhPW53gQoQMsrKVGLA6jeeNGgAsP8AR3FFCG3SYJ9qOzbtQXM0XG7fUqNjMJSpxZcAJAJUtQi8AaaSR561YbO2C2nEnFAr6xQLZFskJhH2ZmEJOtTY/BJebcZXOVYgxEjfad8igAFrYrKkhSVLKToQ4b89KgY2Xh3AS2tagIkhydYPDhVvszBJw7SGklRSiYKtYkm8AcY03VT4bAs7OZfcSpRSTnIVEAiQACE2BmLzoKBARYCSU8CR5U1R3a1kMV04K3CrqgkGDEk3+teN55VqdkYkOthYBTOoIv57xzrthPJaOaUaJ+qEX14U5CAN1OXash04xqoQhKiLkkCxiIH47/Dg5yaQoxTZqy7zpVyNWOcFgtwAcz+BpVj5V8NMQAKmddLqnf8ACvQAkGCc261otqD414w8pCRGkzE8QRMdxNzx51EtJUeyLbhOnKazqij1St3yfnjU7T0RGo7/AH0NkOl54b+fOpOrKYzCJuJ0I+FJ0NHQ/wBHG0v/AJAQspAOYA5VGSAEhMzlAi8/G+x6QOLViWkJRmSEXMEiHVJESLf4Unw41gei20lYdhx/9ktIVAaUoiVi/ZQEqCSQSAYAA8K6XsbpC28tLaVJCg2HFJGYxZJABgD2TOU3iLRepWtl9hHSNX7BYG8ZbfxQgf6qz2yQpOHcKhlUpuEggpMq7SgJ4R+Naja+LS0nMs2BB8fq8yZiBvMAXIFUe2VvuNNusuNptKgpI035SsGIi8xvM8FehkWxkDrVOKy9nrEpMi6c2RsTNgREd9ebHaJxCFEGAAQSDAlsKMHdJVFRsYLEvMLHWtFKhEdWUEZYJFkj3bqvei2JzNBGaerhJuTvIkEmCnSItTyFQ7aTmXCvkanMkRr2oEDnJNO6IknDyZupRvyAG/uqbD41LTPWLIAUpahaPaUYGtzf1o5l+UBci6QriOcGeM0r0Otmb6MKnFPH/uKB5LckAX+fChumCz1i8phX7OD4hVa1vESRdIn2bglQgGYBtrob2rN451Axii4ElKcoMxElMCxkb6Te0NIvMEjIlAKpKUBJkySbSSeMisttlhpx0qOICF2ByuBB7MESIJ3DfWxz8lDyrkfT/Eow+LCGmkDspcIVEEkkiyiIERYcTpTViZsca00phCBiEphASlQWkGy0qV2iCDpE5eOm6fZpZbwwa69B7Wa6wo6iAVWtHKst0uxLDeEw7rbASt3JFzlhSOsVGYwbkCffan9GMYw9s99x1gZmM8lJUMwQgOJKilUAzb140Uw0abo2y0z1gD6VFzLYrSs2nTKExqeNH7RdGJwboTIlCkWgEGIJB0tqKwX6PsY3iX1tONJsguJIkEQUpjsK0hRP+9b9zAIaw76UBUFCyQQo/VNtPzoA5nskwUXOpFzfQ61bNnLjGDIAzMnXWHFcr1VbPjO3Ean/AEqronRtHYJKJlQAOXuBvyqmxJEH6RCfooULFLiTPelaNd3tVa9HXc2EYV/0U91hGvhRmMKQhRcy5QJOYCBzM2imbNWFtoUnKApMjLBSO6LcdKm9UMxXRp8p2q42T2T1wAt/3PcDXpWpG1GonIVCbWkpLVzH8IrWPYptDiEkoC1mEzAJ3GJ14eIFUO38Y8h4Q2ylMwlx1QSCfqgQrskmbG5oyCgHpRiFNbQw5SrsFaMwtBhYJv3LNbN9oKUtPEEHxt+NZ1WMxDeVWIabSgLusFBSEkR9a4MnW2kVehycihBCueoImQRroKLsKMx+j51ZQ8lZzEKTfnGVQ03QnzFZvpltFzD4t8BZCVosAB9dImd8FSTvrohxDLal/wDDQQkuLPZTCRqpRgWsbnhXLOnu3kYktlLaIyhQVqtMzKFgGJEaGQLkX0diZkFKNgAfPyrTdEdu9SeqcV2FKAF7J4qFtDYRPDnWWk8DEzoR6c7V5mSVXI5zPqIt4iqhKnozkrR2tcRIvabfhxrlG2cf1ri1GU3iyQI3AHnW06N9IQ6kpIgIFySIEC4EJAAsTF9awu2HU9YvKU5Com3ZEGSLDvI0rbllaREFQCp8fJpVESrcSB30qwo0IxMekzI91q9blJm/9POoG+dhRXWhPskzxM92njvoaYJk6MQ4md38wnn3Dhpvr3EPqIHZuRAVv5gX0oY4lUa3N51nhY+FavoP0YGOBcW4rI2sBSEpEqkZvbKhlGggAxykVnh7pF5eij2dgFPZMOkypxUgahJGqiOSAoz76630V2C+1iHHHkgNw4G0gpIGZYKbDfkFzQ23uj7KWlLbZSyUwQpKUgi8QFJMiZp+w9oo6ntyVtgqM3zcxe+g14mrbtCWmW3SfAuO5UtISSFSq4TCSCJB4yItxpz+y1/REtJQC5kFpG+y+0dbLPlWGxO0S4sk+gAEXjQ86nZeUU5QSAd4MECQbEGRp5TxNOtDs3Gx9nLawqkrRDilEwVBXtZUjteFQ9FtmuModLzYSYRAkKsgKJ0JA3aVDsXHBaEtqKgQICs8kkm0qKpnS81ftYXs5ZUZ3lUnhqTNSxlLtjD5cMyrJmSykvOJKlJKkBClKAUAbz8irbCspDCW4IVkCfrGOPa3xe++KC204nI60VaBDZB3hzKnWb2VVpmiVFQAGvj88KAAcalDa8LIMBRQIvdScqSYiLgVltuJK8TCApUvJEAFVgmCe4azWvUsvJSpCMxSo5FLyhIOmccYk7jed4ijcDs1LdyElZupZFyTr3Dl5yZJVBZITqe+uJfpRVm2gogAjI1rfUA25Gu4KaQdUpj54mq13ozg1mVYTDqgASW0EwNBMVS0JmI6StRg9lpP2E89G2R+NXOLaA2djoEfsXtLf4aq0WK2M2uxbbKUoSGwpOYIIzyUiQE2yC32RwpzmDaSClxKMjgyFMKhRVIIKSTMi3pWL42+RTNVyLDE5T+iFP8A8xywH7NWn8wrre0k/snP5Fj/ACmodn7BwzCipnDttkiJQkJMcJFGOYVCxC0SNYJOvnWz2ZI4fslMLAJ0cI9CN3fXWcHhc2FCCIKm1ImxjMCAbncCPWjhsHCg5hh251nLPPfPnU6cNFk2SBYaQOHdRJ2CKnbDrTzLg7SwCCtKCQo5VAqSnP2Z7JHCvOiTRDGVaVIOdZSkqE9Wo5kElByyQd1UedSMatJJSlajb6pSqcpA013jnV5gcTlYZWo2KG7idSkaxekMo+muzXVPMuMtrXlEqyyqMqgpM8N/lUn6SNmOOsoLDanFhwHKmScpSsE3PEgeNaSMyQUqN/rJJMjxmkttUWUoG3EnnrxiiwKLa2Fcc2cjsK67q2CUQSc6cmcZdJEKqfo22v6I0HErQpJIIMpIAWSLd1WkKAElRPefwtTHVGDOaPHfzIpAcv8A0jsOtYl1aWz1biUguQbqWkNlvPMfUBjnWFffJJOma/qR+Fds2rgVvOwXcrKkFC0koV1hVFsjiSBprxA76p8T+j/ClKghS0nLCSVEwqN4i4ndVp6Ik9nLH0ka39kyIjtAGNecEcjTFr35bcYqy2zsdzDHq3CmYCuyoKsZFgLiYOo41TpUNx/y299JAy72DtoM5gUanWQCRzkd++L0/pKls5Xm9CYUbntkExryO4CqTNJA0/OjFYJZKoTpJjkBJj18jwMaZapk1sCLytwMd350qdJ3gjkYB8jXtRYURhqE33fMzvp9shEGSZBO4DnPpG6nBfCvCrjSyDQM60Rcma7p0H2c3h8E0EKBKwHVKEdpSwCbjgIT4VzHZfRTEOjOUhlvUre7AjiEkZj5Rzrp365bYbbab7RSlKBaJCQEyExmI03Ac6bdlRD9p4X6Q2WwrLJkmJsOUiqF3ZWHbst4EkxIbCiN3ZOe55CTyomMS+YWFISdwAKjyCJIH9RVFW+z+j6U3CFTvK1BSiOaokdwgX3VNFGQY6PvuAlDagBpnhMiLHKvTjHOik9F8SDZCOQzoB/1CugNYYgC5TbQZff876lSg/aJ8vhTAxTPR/FAhSQAeOZs/wD6rV4QLAT1llRB0ufAkUVfer0/OvQjmPu/nRQWY3pNszElwrbZLiVOtEgONpJbQUqURmUL9mPGrZnBuOqAcaLbKbhAUklR4SlR8TMnQWkqvOpO9R9B+NLJxUfnuNAHoJFhAGgHADQASKcsq+THupiAkaH58aeNNT5CkAiu1575p6V1GGuY+6Jr1LJ4jvgUUBIFcfnzpEioEo4qUeZAA/01Ihv+L3UAelfzel1g4j5769I5+/401SFblelADkOjSfUfGvUqv+Yoctnjfw/tpyWzx8SPgBTAj2lhkLAUoSUHOIjNKb24zFZxlp1zZyUllxDqMqcitewU3TBuMu/keFalW+9MSOc+FAGQ2azimzORcbwQYPf8a1mFBUlJUkpJ1F7elOQk7h+FPObjSoLIVM8Y8L/CmKakXO8bviDuqfMeI8QaZmPL/N6WoodlfiGyAqCq5kTl1AAE24pGlSFYJ3/PjU5Xxjy3eJqEsIUowkTrJTY+O82pOhbOdfpY2QSEYlEykdUqN4JJQQO8rBvvFYQbNvBUSPHXnxrsXTDZCnMOUobBUFJUAmASNCPIm07q5c7hshKSFJI1SZBHgb081HsTVlQ7gghUgmDu3x8Ks8L0hU0AGwBFwTFtQbRexjwqv2hZXIjxPKglGi7J6C8c71jilkQVGSALTypUJmpU7YjS7J6KKU8gPpU21JzqKkiAASIudTA031vNnYHZuHugslaQYUVBS/BSjM91ZlvDq+q2vv6hhH+ZzMaJTg8Qr7SRzdI9G0D30UaKKQThUqdUlT+JaCbHsqlwTqJMBB1Ep9a02zBgmxCXGhzKkyTxJ491ZZKC17eIaTyhaz4dY4fdTHNpt/WxDrnJPZH+UD30yqXo6KxtHDj2XWo5KT8amG2GP3rf30/GuX/rNmbNFZ4ur/uJoxjaBOi8MyOQJV7opWPA6UnHoVooR3/nT/pqB9cDvKa5yrENkdvHFXJBS363ocuMj2eoUeLrynD4phIosSgdKG1G5/4rcfzoketOG02v3rf/AJE/3VzQPKVb6Th208GyB7gD/mqR3EMNe0868rglRCfOfcTRY8DpH6yZ/et/+RH91IbSa/eteC0/ga5snbbrnYYaA7gXFDvUq3mKmZ2Mtw5n1nuTBPn7KfAGi76DBLtnRP1i3btoM/xj41N9IT9pPn+fdWOwmDba9hIHEnXxUf8AaqvanSQCUswo6FeqR/L9o89O+n12So5OkdDVik/bT4q/OmpfT+8T94fjXH0FTq9ZUTcq071HcB+FaLCFlsZOwY1USntHeRwqU7LlBR9nQUuAaKT505Lwv2h51yDFYl3Mo5UAEyAFtWF4HlFM2dtDK4OsSgpvOYoMWsbc486e/gsVXZ2AvJnUedS9cnea5PtPEtOJHV9WlSbgJEZuIsNeH51V4TbTjRlFjvSQYPeKHaBRTXZ2lSxx+fmKjzj7UfPdXOMD0k62w7Kvsx6gnUVFjGAu4VlVxSBE8x/tVYv0RrpnTw8AbkfPhTHH+Y5fMVxx0Yho2Oca+yFeaSJHgfGvW9sNrEOJKT9puPcR8aVDpejsIcEajyNNEag++uQltShmafSoDcoJBHeI/AVAXXT7baFc0qyHzSr8KdCOxl4aZr9340i8Bw9a5Eyo7lPNn+ItuJHrNSul3QqacHPsn4UYiOqLeG8geBqIqF8qh5En31yHEOp0WypPNKyQfIxTG3GvquKH86UqHqn8aKGdhzqtr4jX1oXamy2n0w6hKhukXH8p1HhXMEOLPsllfgUn0JFRqU4L5F/0qaUPIoB9aWAWi/2x+j1BSeqcUIk5VX7gFJgjxmucObNUboUmDcSZ9RWiO03Emc6kfzIdT6oXHpSb2y5NnAe5xA9HGyfWhQfoTSMyNnO8UfePwpVrP1g6fqK+60fWRSp4yFSENr4w3CUJ5SP7q9/WON/g+fGswgurNitR4yaLa2Q4faIHeZPz41Yy+GPxpt2PT+6pE4vFk+yk/wBUe41Vt7MaQJcX94wPIX9amO2mkCEArjvCfM39KKFZaJxOJGrbfir/ANqS9pYhIlSGQOJUAPVVZ9zbzh9kJR/KkZvvKn0ig1YlSjcqUo+JqWWl9NL/AP0i+CPCalT0kP7pJ7yao8Ns9xWvZHMknyn31bYXABF5BPOD6aClix5QXotMFtRxz2WG4+0olI8zr4TV31rMCcs+ET3kCqALJ0v3kj31Lhgd+WwkqOnvHzvNPEhyv0aBGMQBrr3n00qDHbZabEqmdwAGZXnoOfrWYx23EpkNZVq3riw7hv8Ad31RrWVKKlEknUmpcq6LjC+zUO9LibBgFO8FQI8stQI24pZCUMNgmwHY/sqgHfWk2Vgergq9tVjf2Und3/7cam2zRxikRO4hw2+jyeQEeiKhU+vfhUny/sq6xjiEp+qPx5Zd/nWa2j0hJcUEeyOzoNRqZgxf0p7IVMa5jE5oOET6e7q6enGNzAwo8EJ/sqqcxjqz7SjyGlOGIdSPbjkYPpTsMTRIxrMf/UHkP7aixO0m92F9P/WhdnNl1BM9pJvltY+zpHBXlXrmFAj2huOZM/jcaaceVAmyH9bNWIYRIvNrf5aOw+3UKICwUc7EDvi/pVDjcNkVa6TOUm3geYn3UPnI3inbDFM35MQRcGCDoDzmaGxGGQsypDfecpPnE1kMFtJbehlO9J/DhWhwuODglKo4iwUO/fVLZm1Q7GYdpCbMJc5QkW76rF7Qw+n0VKSN35EVZlc6HzqDE4ZKx2gD7/A02gUirXjWf+XT6fhXqXEK9nCg77SbeAqLEbLIugzyOvnp7qAWkg3BBHeD4VLtFKn0WmdP/KHyV8KXWD/lD5K+FC4fazidSFj+K/kRfzqxw+30n20lP+YfH0pqhOwYvAH/AOsfI/21Inaaxoysefwo1aA6JbdUP5Skgd4iarn8HiR7KyrxA9J/GmIedqq/dOeR+FQO7SbNlsmf4gD770M5i30e0Vf1C3nTf1moiFpSoc5H5elFhQQMRhv3YH9NKoBjWd7QnuFKgKHL2ukeyCr0Hrf0oV3abitDlH8PxN6VKi2NRQNrcmTxN6e2iTAua9pUimWTGzQIznwT+JNWWGCU+ykD53nU0qVXSMrsLaJPAUdh2RITEk34COJ+fClSqWNEmNxjLCZXKjuAGpF9/vP5Vl9o7XW7qAlO5IsPHieZ9K8pVDNYr2DIUriKfmA1pUqj2a+rLTZbiEjOQVH6g3CPrGfGPE8KZidrLIIEDiRr515Sq1FGEpNg5eVClkyQLTe5sPKZ8KAaSAL0qVDKh1ZIrFkCxgfH5NRHMb/O+lSpVRV2S4NyCUk2IjxGnpI8aucPjtE3JAvu7r/PxVKqT0ZSWwfEgLJSRE37jpPfVQ62UqKTqDHz8/l5SoY4jOs+fn5/FzbigoFJIO6Pn0pUqRXZoNl4guWUcqonvjWOFHhIsFXO6vaVUnZEopMYpUaWoZ5sLFwD3ilSqiCsxWzR9UweBuPPdVW+lSDChBHzupUqTSKi2NSqDMkEbxY+dWOH22tNlQsfxa/eF/OaVKpLLPD7baNlSkm0ESD3EfiBXmJwuHV9TLzTI9NPSlSqlsmSrorzsZB0cVHNI+Ne0qVOiMmf/9k="/>
          <p:cNvSpPr>
            <a:spLocks noChangeAspect="1" noChangeArrowheads="1"/>
          </p:cNvSpPr>
          <p:nvPr/>
        </p:nvSpPr>
        <p:spPr bwMode="auto">
          <a:xfrm>
            <a:off x="168275" y="-1516063"/>
            <a:ext cx="47625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AutoShape 7" descr="data:image/jpeg;base64,/9j/4AAQSkZJRgABAQAAAQABAAD/2wCEAAkGBxQTEhQUExQWFhUXGBgVGBgYGRgaGhgXFx4XGBcXGBcaHSggHBwlHBcXITEiJSkrLy4uGB8zODMsNygtLisBCgoKDg0OGhAQGywkHyQsLCwsLCwsLCwsLCwsLCwsLCwsLCwsLCwsLCwsLCwsLCwsLCwsLCwsLCwsLCwsLCwsLP/AABEIALcBEwMBIgACEQEDEQH/xAAbAAABBQEBAAAAAAAAAAAAAAAEAAIDBQYHAf/EAEcQAAEDAgMEBwQGCAQGAwEAAAECAxEAIQQSMQVBUWEGEyJxgZGhMrHR8BRCUpLB4QcVI1NicoLSQ6Ky8TNUY3OT4iQ0whb/xAAZAQADAQEBAAAAAAAAAAAAAAAAAQIDBAX/xAAiEQACAgICAwEAAwAAAAAAAAAAAQIREiEDMRNBUWEiMkL/2gAMAwEAAhEDEQA/AJW01K2L01IqQV0GRIo14KThtTCKQBDN6mWi1RYYxRSliKTGVuKEUM21n1orFX0qPCNkjxqvQiJeFERQGMw0Grp5uKYMMCL3NUmJoy7qiKYVxHGrbaODA7XpVSbGTrWqdmTVAuINAupo13WjMNgM7SzwuPnviquhVZQoEmrNGECYOvGDVeBB0qxQ/wBkG0yDTYkHOrEBIj41F+rVLhSRMndrrFSYd9CjcCY1o3ZQUk5gZGnwrNui1sNRsZvLC7nj3VVLwwSo5NBYfPjV60ypRUqTe0bh3d9CnBlM/WPDhWal9Zo4lVisSR2RrvqtZYzGedGPMyoyCDUoAEAfJrZaMmMyRamqgVM43AvaagKJ0oESB61QOPU17hQyjVJCsatV6LwmEK7DzoVDdXOx0yrlRLSBdhOG2SkXJuKlwuHzKiLUc4ABTcO8BWFtmtIIXhkhOUAAREC1hoLaCqpODS2paiRlIsgRA0kx4elHre31W4ghRM35VjLiUmnWzWPJiqsbiMUpWUFJEHMFD2T9nfM5iD3A+I+LfzADeRrw4mpVrocNlaoAraMKWzKU7eiuVhlTqn58KVW52ergaVT44F+SfwvkpqUIr1u9ewRUWOiMop+SnRTk0wI4r0KqzY2bOpivXdlR9b0qckOmUzrgopJAFNew2W5ocSoVXZI550UO86QLVKshIvQhxV7XqkhNgONKjAqJvZhNzPKi8WsWNQnaREnlatN1ojV7KnaeEyWma92biSApN+fdvrzEOqcWCLnhROylHtJ9nX/buq3/AF2Qu9EeOQlScyQJ1qoy3vVhkKVKSrfIt6EfCgUovVRRMmFYIdqw1sBvJOlq0uy3kslTa7CY+fnfVZ0cYnENdkqCVBSoBNt8xRW1MK5nAUlUqDYKsqkpKghIUUggakEwKwm7nj+G0NQs1uGbSUyN96SmBehMAMiAJmBU7bpvWDRsmVe1NlZrpsr31Urw5b9oXOlaZbpNUO12FEiL/hW0JPpmU0uyvxCpoZR4USrDmL601psTpWyMWAqNNDdWbzCYkC4NehiEXHaOlPIKAGGZIGtaDZ2DyXi9MwmFS3qZJ9KPQ6ItWc5WXFDHra0MhMmpVyrWvEs7hJPKpGDYl2bCvWNnLVugcTVmnZwtRoUBUPkrotcf0pv1Np2u+jmsGlOgAoku1A69UOTZpikOmlQKn68pUKyzYbvRKmpoZlypi7SZRHlqTCAZr1GtVetLFOxF6h0Hvrx9VqEw6hT3XBUFAzwmRxoJbOUUU7iooReKkxVqyWVeMUSJoMmrjFMgzz3VT4xBFq3i7MZIBfdKiaCRRbjRoVwVujJllsnAoWoKvY8o+NaBOzUJGUAAVSbAUQqTpV7jsakIO6ufkvKjaFY2VW22Qm4y+V6A2FscvvBMwDdSrdlNpPeSQBzNJ7E59dK0XRlhDbRdXIzGJsLDS5IAE3njHC5yTfHx/ooxU5mjQ6yw3laTlQE5rWmdDJPaJjWhcdj0woQCAASAUqt3A3qJe2mhISAbRKQtc/dT8arNpbXYWCFBIzAJ7YUmOd0ma87JnbQZs4oVmEQpJhQPOY17j5V67CZiszhNo9W+Cky0s5SCQoicoCswuRI0O4mrLF44Xrq47kjCdRCVu0I6qoE4gq0B51At4zW6gZOYx9JzWqNQiRRDJUpUJHjTnsAoG9+dXdaZnV7QHgh2r6XqxLgmdajZwyiRAtx5V4pMGh02CtIcUk1M1wFE7JwHW6kxwFac4RDaQAkT3VnOaWjSML2ZNLSjBymKscM1lGlW75EQKDcRWTnZqo0COLqIqqZxNDKpDPFUMvnUi3arsbiTuqoxbZEnQXnTwpVSl4/apVt4jLyGkSakBqBtRqYK5VkbD5ryaQVThQBKw/FSuPTQ+Sn5IqWkMHeoJyZqyLdCvMGmhMHS8abiIVpUuWNaaUDdVpktAisCtU9m3ePSgsTswpGaDHuq8yk6Eim4vBLULK86tcjshwVFfs92YQaN2js+U2N9Y41C7gS3BSATvqc4vMMgMKKVXGohKlTy0pSdfyiOK/ywX9S5GQ6taZNwm8WnslWkzEgAxBo3abn0fCnENtpxCk5QlazKCCBdpAMZb2OpjzF2ftNxSmW8zgyow5PaR/i57BGS0BomZOoqsb2wpzDdTeUhpJJIkhtcToNUz868HJySm7Z1whGKpF9iMbjy9iUJUlKEMZ2oCbOKKEpmQd/WCDwoNjFY5QwQWrMHlFDpyptmdWhBAAH1Ez51oX0E4jEn/pJT4l1Rqs2ThFpGzZVKUJbbUATdfW2Mb7JVc3vzrMsx2KHWt9aWg1Ljjco07ASSSnh2x5Ve7N2Sv6Mlx1aAvUJzSop+rI3KIKTGtxNzRO1mgGcKAkf8RRIsMxLbci8ST6mnP7ScbzM53J67FJT7EfskF87u1KSQJy3tYXrSHJKPREoKXY/DtgIMEXHHcaDSxcAUY82esWSScxCgDAgKSlUQO/n305lmDNd8Zav6cco7oNwzQSKa6ZrxSzUWUnTurKjUnCxU6Qk6gVXupy6mvELnSniLIucElKDKRFEqem5NVIURTV4qs2rLstF4kCq/EbSoB/ETQCnxWkOOyJTosV46daYvFWqqcxEVAp9St8ct9arhMnyheJxMVVvvydaNRgVKuqw9ad9AA0HjWsVGJnJykVUGlVx9BTvryq8iJwZeho7qcWyKGS8RzFEjETXEdg2K9Fe9ZXilgXJosCVCqcpdMC0fvEetOKkfvEedZ5xLxYiDE1EDNqepSB/ip9T7qc0UTZ1M/wBXwp+SP0WMgd5HI0E4uPhV2443oXPT86i+joN86fHX0mqXLAT45FN18IWsnKEgEngN9FpJ30QrDInJnQc9rkAW1F9fzqU7P4Lb++KflhfYsJUCKeHCmt4LO5mQLhDk/wBSVIB81elEK2WY9tH3hROxsIG1ELWntDsgKGo3d8HTXWpnyRxdMIwlkrRPszZgQlOYJCj1d4TMIQlKZJH2s8fz8zUydmM5j+zaiB/ht6yo/Z7qqHNmqzKBxKgStQSns6TCBxJ0868cabRAcxykHcJaBI/qg1xnSaZCI36mdRE+VeOtAiCYEg7tQQR6xWeyIsr6crKdDLUE35xuPlUraEEEjHKgXUQWoG/jQBb4jBNlPsp7PaT2UHKqLFPZsbDyoPa+zUm6QColxUhKZzLbWgmQmZIIk0GWAuyMcpR4BTfEcFUHjcA6EDLilXKblQASgkArBzWgHNI4UAEYxgpXJESlMf0pSk+orxKZ0p+2doMAtpS8FTOis4GlzEx/vSQyoCUlJBuDmHfXXCSxVswknlpDFt3FSrUIHd+JqP6E4rUp+8PjRBwRAHsyNZUB+PfVOUfokn8K99sak+dCdeZtVo/s8qGqPvD8KiTsgj6yO4E/CrjyQrbM5QnekDh8jWh3sWKKXsp1Q0T94VEdjLUPYPfKfjVqXH9RDXJ6RWPYgnShVSau29iOHVB8xPvohvZKx9Q/CtFy8a6aM/HN9oomMGpW6BVnhMGBuvRaUgWpylUpTbKjBIicyjWq93EcBRbzg4UA61eZpxX0Un8IlOKpUWjASLm9KjOIsJmfY6WJMcRY3Fzvm3fHdUjPSkdYNMpsRwPEcojyOk1hlFJsJEcAT7rE/lTVrB9knx4b7V5K5JnouKOutbRQTGYTANjuOh7qNZIWoJiQTEe+uK4fHLT7M7uUDXUVrNgdK1pcBVFjJtMggCAJ7NjrxOlbPl1tEKJ0jGIw7RSlTKFKVmIhLe7LPtR9tPnRGPweHaQVqaRAgQEJ3kJEc5IpiFsOrbJ6tbkDL2k5khWVdkkzcBJ04UXtTqlJyvZctlAKUEzlIM3ImCE+YrI0BMPhGXGg6hhImSApCUmxIuIMTBjw0qqwO0kLdDQwrc5ikElNwnNKjDdvZOvKtI4oNtWEJSkWG4AT+FUuxcOwEIWMpeDZUohwEzlgyjNbWNLTxo0AK3tRvOlv6I3KlBKCSm8qKJMNmBmSoTy8Kkxm0W0OZDhGz2ikGRdXZkAJbNhnTfS54XI2bh8OSytTYLyQkj9oJFy6Oxm4rJ00ojBYVhwpU4AV9Ysp7YBErEdnMJktjdeO+jQbJMNsltbpzMIGURujMSLCItfWKdspvDYhKi2yEgQJKYmRIKbmRVgwodtRgCxJJjSZM7tNafsxppKSGoy2mFBQsNJBO730hlYlGG6/qOqGcCdDliArXNrBFqqOk+CQl1oJhCQCsmYAM2JncL1pWWWeuK05etjtdoE2AT7IMjhpVN0kw4efDZJAUhKCRrClGYFJgiz2U2kpaIWlwQSFpMhXt3BFYD9ITROMHZJ/ZjT+ZzfXRNnYMMhDaSSlCSATqb7/AL1YvpU0peM7B+ogeaiB6rFAyuVsVbmGwqUapS+uDqZc7vfxp+xtjqVhMRAI61bCUzxSozoP4h5Vfs4gttMrlU9SodkJk5nEAe0Y3+lFbEWTg0qJIIcESBaCDxM67zQBQdD9kqTiXCpJGRtaFTESSiLj+U1p+nDKfoizYQkGTaAD6VF0axSnVYgkqiUmFBINyoXykjcdPWi+mSM2CdB3tmhAzl+zsMFOSVFQKdSZ0I0I7zW82GnCqyNE/tTIy5nJi6hviMo9IrF7KbyqQJ3ET66VtOjuyW1OpfIX1iDAIPZ0iD4KPmKt0QH47D4ZkAukoBmJU5eN1ib3FTYjZDSElRSoiRPaWYG/61TbY2Q1iUhLuaEnMMuskEcDxqyWJEHkKkoyeAcwzqVKQ05CBKjmJKZkwQHCqYB3bu6nYVWHdJShp2QDPaukA5SSnrJ1tpVh0d2A2wlxTZXL6QpYVEAkKV2YSN6zxqDYmy2m31YhPW53gQoQMsrKVGLA6jeeNGgAsP8AR3FFCG3SYJ9qOzbtQXM0XG7fUqNjMJSpxZcAJAJUtQi8AaaSR561YbO2C2nEnFAr6xQLZFskJhH2ZmEJOtTY/BJebcZXOVYgxEjfad8igAFrYrKkhSVLKToQ4b89KgY2Xh3AS2tagIkhydYPDhVvszBJw7SGklRSiYKtYkm8AcY03VT4bAs7OZfcSpRSTnIVEAiQACE2BmLzoKBARYCSU8CR5U1R3a1kMV04K3CrqgkGDEk3+teN55VqdkYkOthYBTOoIv57xzrthPJaOaUaJ+qEX14U5CAN1OXash04xqoQhKiLkkCxiIH47/Dg5yaQoxTZqy7zpVyNWOcFgtwAcz+BpVj5V8NMQAKmddLqnf8ACvQAkGCc261otqD414w8pCRGkzE8QRMdxNzx51EtJUeyLbhOnKazqij1St3yfnjU7T0RGo7/AH0NkOl54b+fOpOrKYzCJuJ0I+FJ0NHQ/wBHG0v/AJAQspAOYA5VGSAEhMzlAi8/G+x6QOLViWkJRmSEXMEiHVJESLf4Unw41gei20lYdhx/9ktIVAaUoiVi/ZQEqCSQSAYAA8K6XsbpC28tLaVJCg2HFJGYxZJABgD2TOU3iLRepWtl9hHSNX7BYG8ZbfxQgf6qz2yQpOHcKhlUpuEggpMq7SgJ4R+Naja+LS0nMs2BB8fq8yZiBvMAXIFUe2VvuNNusuNptKgpI035SsGIi8xvM8FehkWxkDrVOKy9nrEpMi6c2RsTNgREd9ebHaJxCFEGAAQSDAlsKMHdJVFRsYLEvMLHWtFKhEdWUEZYJFkj3bqvei2JzNBGaerhJuTvIkEmCnSItTyFQ7aTmXCvkanMkRr2oEDnJNO6IknDyZupRvyAG/uqbD41LTPWLIAUpahaPaUYGtzf1o5l+UBci6QriOcGeM0r0Otmb6MKnFPH/uKB5LckAX+fChumCz1i8phX7OD4hVa1vESRdIn2bglQgGYBtrob2rN451Axii4ElKcoMxElMCxkb6Te0NIvMEjIlAKpKUBJkySbSSeMisttlhpx0qOICF2ByuBB7MESIJ3DfWxz8lDyrkfT/Eow+LCGmkDspcIVEEkkiyiIERYcTpTViZsca00phCBiEphASlQWkGy0qV2iCDpE5eOm6fZpZbwwa69B7Wa6wo6iAVWtHKst0uxLDeEw7rbASt3JFzlhSOsVGYwbkCffan9GMYw9s99x1gZmM8lJUMwQgOJKilUAzb140Uw0abo2y0z1gD6VFzLYrSs2nTKExqeNH7RdGJwboTIlCkWgEGIJB0tqKwX6PsY3iX1tONJsguJIkEQUpjsK0hRP+9b9zAIaw76UBUFCyQQo/VNtPzoA5nskwUXOpFzfQ61bNnLjGDIAzMnXWHFcr1VbPjO3Ean/AEqronRtHYJKJlQAOXuBvyqmxJEH6RCfooULFLiTPelaNd3tVa9HXc2EYV/0U91hGvhRmMKQhRcy5QJOYCBzM2imbNWFtoUnKApMjLBSO6LcdKm9UMxXRp8p2q42T2T1wAt/3PcDXpWpG1GonIVCbWkpLVzH8IrWPYptDiEkoC1mEzAJ3GJ14eIFUO38Y8h4Q2ylMwlx1QSCfqgQrskmbG5oyCgHpRiFNbQw5SrsFaMwtBhYJv3LNbN9oKUtPEEHxt+NZ1WMxDeVWIabSgLusFBSEkR9a4MnW2kVehycihBCueoImQRroKLsKMx+j51ZQ8lZzEKTfnGVQ03QnzFZvpltFzD4t8BZCVosAB9dImd8FSTvrohxDLal/wDDQQkuLPZTCRqpRgWsbnhXLOnu3kYktlLaIyhQVqtMzKFgGJEaGQLkX0diZkFKNgAfPyrTdEdu9SeqcV2FKAF7J4qFtDYRPDnWWk8DEzoR6c7V5mSVXI5zPqIt4iqhKnozkrR2tcRIvabfhxrlG2cf1ri1GU3iyQI3AHnW06N9IQ6kpIgIFySIEC4EJAAsTF9awu2HU9YvKU5Com3ZEGSLDvI0rbllaREFQCp8fJpVESrcSB30qwo0IxMekzI91q9blJm/9POoG+dhRXWhPskzxM92njvoaYJk6MQ4md38wnn3Dhpvr3EPqIHZuRAVv5gX0oY4lUa3N51nhY+FavoP0YGOBcW4rI2sBSEpEqkZvbKhlGggAxykVnh7pF5eij2dgFPZMOkypxUgahJGqiOSAoz76630V2C+1iHHHkgNw4G0gpIGZYKbDfkFzQ23uj7KWlLbZSyUwQpKUgi8QFJMiZp+w9oo6ntyVtgqM3zcxe+g14mrbtCWmW3SfAuO5UtISSFSq4TCSCJB4yItxpz+y1/REtJQC5kFpG+y+0dbLPlWGxO0S4sk+gAEXjQ86nZeUU5QSAd4MECQbEGRp5TxNOtDs3Gx9nLawqkrRDilEwVBXtZUjteFQ9FtmuModLzYSYRAkKsgKJ0JA3aVDsXHBaEtqKgQICs8kkm0qKpnS81ftYXs5ZUZ3lUnhqTNSxlLtjD5cMyrJmSykvOJKlJKkBClKAUAbz8irbCspDCW4IVkCfrGOPa3xe++KC204nI60VaBDZB3hzKnWb2VVpmiVFQAGvj88KAAcalDa8LIMBRQIvdScqSYiLgVltuJK8TCApUvJEAFVgmCe4azWvUsvJSpCMxSo5FLyhIOmccYk7jed4ijcDs1LdyElZupZFyTr3Dl5yZJVBZITqe+uJfpRVm2gogAjI1rfUA25Gu4KaQdUpj54mq13ozg1mVYTDqgASW0EwNBMVS0JmI6StRg9lpP2E89G2R+NXOLaA2djoEfsXtLf4aq0WK2M2uxbbKUoSGwpOYIIzyUiQE2yC32RwpzmDaSClxKMjgyFMKhRVIIKSTMi3pWL42+RTNVyLDE5T+iFP8A8xywH7NWn8wrre0k/snP5Fj/ACmodn7BwzCipnDttkiJQkJMcJFGOYVCxC0SNYJOvnWz2ZI4fslMLAJ0cI9CN3fXWcHhc2FCCIKm1ImxjMCAbncCPWjhsHCg5hh251nLPPfPnU6cNFk2SBYaQOHdRJ2CKnbDrTzLg7SwCCtKCQo5VAqSnP2Z7JHCvOiTRDGVaVIOdZSkqE9Wo5kElByyQd1UedSMatJJSlajb6pSqcpA013jnV5gcTlYZWo2KG7idSkaxekMo+muzXVPMuMtrXlEqyyqMqgpM8N/lUn6SNmOOsoLDanFhwHKmScpSsE3PEgeNaSMyQUqN/rJJMjxmkttUWUoG3EnnrxiiwKLa2Fcc2cjsK67q2CUQSc6cmcZdJEKqfo22v6I0HErQpJIIMpIAWSLd1WkKAElRPefwtTHVGDOaPHfzIpAcv8A0jsOtYl1aWz1biUguQbqWkNlvPMfUBjnWFffJJOma/qR+Fds2rgVvOwXcrKkFC0koV1hVFsjiSBprxA76p8T+j/ClKghS0nLCSVEwqN4i4ndVp6Ik9nLH0ka39kyIjtAGNecEcjTFr35bcYqy2zsdzDHq3CmYCuyoKsZFgLiYOo41TpUNx/y299JAy72DtoM5gUanWQCRzkd++L0/pKls5Xm9CYUbntkExryO4CqTNJA0/OjFYJZKoTpJjkBJj18jwMaZapk1sCLytwMd350qdJ3gjkYB8jXtRYURhqE33fMzvp9shEGSZBO4DnPpG6nBfCvCrjSyDQM60Rcma7p0H2c3h8E0EKBKwHVKEdpSwCbjgIT4VzHZfRTEOjOUhlvUre7AjiEkZj5Rzrp365bYbbab7RSlKBaJCQEyExmI03Ac6bdlRD9p4X6Q2WwrLJkmJsOUiqF3ZWHbst4EkxIbCiN3ZOe55CTyomMS+YWFISdwAKjyCJIH9RVFW+z+j6U3CFTvK1BSiOaokdwgX3VNFGQY6PvuAlDagBpnhMiLHKvTjHOik9F8SDZCOQzoB/1CugNYYgC5TbQZff876lSg/aJ8vhTAxTPR/FAhSQAeOZs/wD6rV4QLAT1llRB0ufAkUVfer0/OvQjmPu/nRQWY3pNszElwrbZLiVOtEgONpJbQUqURmUL9mPGrZnBuOqAcaLbKbhAUklR4SlR8TMnQWkqvOpO9R9B+NLJxUfnuNAHoJFhAGgHADQASKcsq+THupiAkaH58aeNNT5CkAiu1575p6V1GGuY+6Jr1LJ4jvgUUBIFcfnzpEioEo4qUeZAA/01Ihv+L3UAelfzel1g4j5769I5+/401SFblelADkOjSfUfGvUqv+Yoctnjfw/tpyWzx8SPgBTAj2lhkLAUoSUHOIjNKb24zFZxlp1zZyUllxDqMqcitewU3TBuMu/keFalW+9MSOc+FAGQ2azimzORcbwQYPf8a1mFBUlJUkpJ1F7elOQk7h+FPObjSoLIVM8Y8L/CmKakXO8bviDuqfMeI8QaZmPL/N6WoodlfiGyAqCq5kTl1AAE24pGlSFYJ3/PjU5Xxjy3eJqEsIUowkTrJTY+O82pOhbOdfpY2QSEYlEykdUqN4JJQQO8rBvvFYQbNvBUSPHXnxrsXTDZCnMOUobBUFJUAmASNCPIm07q5c7hshKSFJI1SZBHgb081HsTVlQ7gghUgmDu3x8Ks8L0hU0AGwBFwTFtQbRexjwqv2hZXIjxPKglGi7J6C8c71jilkQVGSALTypUJmpU7YjS7J6KKU8gPpU21JzqKkiAASIudTA031vNnYHZuHugslaQYUVBS/BSjM91ZlvDq+q2vv6hhH+ZzMaJTg8Qr7SRzdI9G0D30UaKKQThUqdUlT+JaCbHsqlwTqJMBB1Ep9a02zBgmxCXGhzKkyTxJ491ZZKC17eIaTyhaz4dY4fdTHNpt/WxDrnJPZH+UD30yqXo6KxtHDj2XWo5KT8amG2GP3rf30/GuX/rNmbNFZ4ur/uJoxjaBOi8MyOQJV7opWPA6UnHoVooR3/nT/pqB9cDvKa5yrENkdvHFXJBS363ocuMj2eoUeLrynD4phIosSgdKG1G5/4rcfzoketOG02v3rf/AJE/3VzQPKVb6Th208GyB7gD/mqR3EMNe0868rglRCfOfcTRY8DpH6yZ/et/+RH91IbSa/eteC0/ga5snbbrnYYaA7gXFDvUq3mKmZ2Mtw5n1nuTBPn7KfAGi76DBLtnRP1i3btoM/xj41N9IT9pPn+fdWOwmDba9hIHEnXxUf8AaqvanSQCUswo6FeqR/L9o89O+n12So5OkdDVik/bT4q/OmpfT+8T94fjXH0FTq9ZUTcq071HcB+FaLCFlsZOwY1USntHeRwqU7LlBR9nQUuAaKT505Lwv2h51yDFYl3Mo5UAEyAFtWF4HlFM2dtDK4OsSgpvOYoMWsbc486e/gsVXZ2AvJnUedS9cnea5PtPEtOJHV9WlSbgJEZuIsNeH51V4TbTjRlFjvSQYPeKHaBRTXZ2lSxx+fmKjzj7UfPdXOMD0k62w7Kvsx6gnUVFjGAu4VlVxSBE8x/tVYv0RrpnTw8AbkfPhTHH+Y5fMVxx0Yho2Oca+yFeaSJHgfGvW9sNrEOJKT9puPcR8aVDpejsIcEajyNNEag++uQltShmafSoDcoJBHeI/AVAXXT7baFc0qyHzSr8KdCOxl4aZr9340i8Bw9a5Eyo7lPNn+ItuJHrNSul3QqacHPsn4UYiOqLeG8geBqIqF8qh5En31yHEOp0WypPNKyQfIxTG3GvquKH86UqHqn8aKGdhzqtr4jX1oXamy2n0w6hKhukXH8p1HhXMEOLPsllfgUn0JFRqU4L5F/0qaUPIoB9aWAWi/2x+j1BSeqcUIk5VX7gFJgjxmucObNUboUmDcSZ9RWiO03Emc6kfzIdT6oXHpSb2y5NnAe5xA9HGyfWhQfoTSMyNnO8UfePwpVrP1g6fqK+60fWRSp4yFSENr4w3CUJ5SP7q9/WON/g+fGswgurNitR4yaLa2Q4faIHeZPz41Yy+GPxpt2PT+6pE4vFk+yk/wBUe41Vt7MaQJcX94wPIX9amO2mkCEArjvCfM39KKFZaJxOJGrbfir/ANqS9pYhIlSGQOJUAPVVZ9zbzh9kJR/KkZvvKn0ig1YlSjcqUo+JqWWl9NL/AP0i+CPCalT0kP7pJ7yao8Ns9xWvZHMknyn31bYXABF5BPOD6aClix5QXotMFtRxz2WG4+0olI8zr4TV31rMCcs+ET3kCqALJ0v3kj31Lhgd+WwkqOnvHzvNPEhyv0aBGMQBrr3n00qDHbZabEqmdwAGZXnoOfrWYx23EpkNZVq3riw7hv8Ad31RrWVKKlEknUmpcq6LjC+zUO9LibBgFO8FQI8stQI24pZCUMNgmwHY/sqgHfWk2Vgergq9tVjf2Und3/7cam2zRxikRO4hw2+jyeQEeiKhU+vfhUny/sq6xjiEp+qPx5Zd/nWa2j0hJcUEeyOzoNRqZgxf0p7IVMa5jE5oOET6e7q6enGNzAwo8EJ/sqqcxjqz7SjyGlOGIdSPbjkYPpTsMTRIxrMf/UHkP7aixO0m92F9P/WhdnNl1BM9pJvltY+zpHBXlXrmFAj2huOZM/jcaaceVAmyH9bNWIYRIvNrf5aOw+3UKICwUc7EDvi/pVDjcNkVa6TOUm3geYn3UPnI3inbDFM35MQRcGCDoDzmaGxGGQsypDfecpPnE1kMFtJbehlO9J/DhWhwuODglKo4iwUO/fVLZm1Q7GYdpCbMJc5QkW76rF7Qw+n0VKSN35EVZlc6HzqDE4ZKx2gD7/A02gUirXjWf+XT6fhXqXEK9nCg77SbeAqLEbLIugzyOvnp7qAWkg3BBHeD4VLtFKn0WmdP/KHyV8KXWD/lD5K+FC4fazidSFj+K/kRfzqxw+30n20lP+YfH0pqhOwYvAH/AOsfI/21Inaaxoysefwo1aA6JbdUP5Skgd4iarn8HiR7KyrxA9J/GmIedqq/dOeR+FQO7SbNlsmf4gD770M5i30e0Vf1C3nTf1moiFpSoc5H5elFhQQMRhv3YH9NKoBjWd7QnuFKgKHL2ukeyCr0Hrf0oV3abitDlH8PxN6VKi2NRQNrcmTxN6e2iTAua9pUimWTGzQIznwT+JNWWGCU+ykD53nU0qVXSMrsLaJPAUdh2RITEk34COJ+fClSqWNEmNxjLCZXKjuAGpF9/vP5Vl9o7XW7qAlO5IsPHieZ9K8pVDNYr2DIUriKfmA1pUqj2a+rLTZbiEjOQVH6g3CPrGfGPE8KZidrLIIEDiRr515Sq1FGEpNg5eVClkyQLTe5sPKZ8KAaSAL0qVDKh1ZIrFkCxgfH5NRHMb/O+lSpVRV2S4NyCUk2IjxGnpI8aucPjtE3JAvu7r/PxVKqT0ZSWwfEgLJSRE37jpPfVQ62UqKTqDHz8/l5SoY4jOs+fn5/FzbigoFJIO6Pn0pUqRXZoNl4guWUcqonvjWOFHhIsFXO6vaVUnZEopMYpUaWoZ5sLFwD3ilSqiCsxWzR9UweBuPPdVW+lSDChBHzupUqTSKi2NSqDMkEbxY+dWOH22tNlQsfxa/eF/OaVKpLLPD7baNlSkm0ESD3EfiBXmJwuHV9TLzTI9NPSlSqlsmSrorzsZB0cVHNI+Ne0qVOiMmf/9k="/>
          <p:cNvSpPr>
            <a:spLocks noChangeAspect="1" noChangeArrowheads="1"/>
          </p:cNvSpPr>
          <p:nvPr/>
        </p:nvSpPr>
        <p:spPr bwMode="auto">
          <a:xfrm>
            <a:off x="168275" y="-1516063"/>
            <a:ext cx="47625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7" name="AutoShape 9" descr="data:image/jpeg;base64,/9j/4AAQSkZJRgABAQAAAQABAAD/2wCEAAkGBxQTEhQUExQWFhUXGBgVGBgYGRgaGhgXFx4XGBcXGBcaHSggHBwlHBcXITEiJSkrLy4uGB8zODMsNygtLisBCgoKDg0OGhAQGywkHyQsLCwsLCwsLCwsLCwsLCwsLCwsLCwsLCwsLCwsLCwsLCwsLCwsLCwsLCwsLCwsLCwsLP/AABEIALcBEwMBIgACEQEDEQH/xAAbAAABBQEBAAAAAAAAAAAAAAAEAAIDBQYHAf/EAEcQAAEDAgMEBwQGCAQGAwEAAAECAxEAIQQSMQVBUWEGEyJxgZGhMrHR8BRCUpLB4QcVI1NicoLSQ6Ky8TNUY3OT4iQ0whb/xAAZAQADAQEBAAAAAAAAAAAAAAAAAQIDBAX/xAAiEQACAgICAwEAAwAAAAAAAAAAAQIREiEDMRNBUWEiMkL/2gAMAwEAAhEDEQA/AJW01K2L01IqQV0GRIo14KThtTCKQBDN6mWi1RYYxRSliKTGVuKEUM21n1orFX0qPCNkjxqvQiJeFERQGMw0Grp5uKYMMCL3NUmJoy7qiKYVxHGrbaODA7XpVSbGTrWqdmTVAuINAupo13WjMNgM7SzwuPnviquhVZQoEmrNGECYOvGDVeBB0qxQ/wBkG0yDTYkHOrEBIj41F+rVLhSRMndrrFSYd9CjcCY1o3ZQUk5gZGnwrNui1sNRsZvLC7nj3VVLwwSo5NBYfPjV60ypRUqTe0bh3d9CnBlM/WPDhWal9Zo4lVisSR2RrvqtZYzGedGPMyoyCDUoAEAfJrZaMmMyRamqgVM43AvaagKJ0oESB61QOPU17hQyjVJCsatV6LwmEK7DzoVDdXOx0yrlRLSBdhOG2SkXJuKlwuHzKiLUc4ABTcO8BWFtmtIIXhkhOUAAREC1hoLaCqpODS2paiRlIsgRA0kx4elHre31W4ghRM35VjLiUmnWzWPJiqsbiMUpWUFJEHMFD2T9nfM5iD3A+I+LfzADeRrw4mpVrocNlaoAraMKWzKU7eiuVhlTqn58KVW52ergaVT44F+SfwvkpqUIr1u9ewRUWOiMop+SnRTk0wI4r0KqzY2bOpivXdlR9b0qckOmUzrgopJAFNew2W5ocSoVXZI550UO86QLVKshIvQhxV7XqkhNgONKjAqJvZhNzPKi8WsWNQnaREnlatN1ojV7KnaeEyWma92biSApN+fdvrzEOqcWCLnhROylHtJ9nX/buq3/AF2Qu9EeOQlScyQJ1qoy3vVhkKVKSrfIt6EfCgUovVRRMmFYIdqw1sBvJOlq0uy3kslTa7CY+fnfVZ0cYnENdkqCVBSoBNt8xRW1MK5nAUlUqDYKsqkpKghIUUggakEwKwm7nj+G0NQs1uGbSUyN96SmBehMAMiAJmBU7bpvWDRsmVe1NlZrpsr31Urw5b9oXOlaZbpNUO12FEiL/hW0JPpmU0uyvxCpoZR4USrDmL601psTpWyMWAqNNDdWbzCYkC4NehiEXHaOlPIKAGGZIGtaDZ2DyXi9MwmFS3qZJ9KPQ6ItWc5WXFDHra0MhMmpVyrWvEs7hJPKpGDYl2bCvWNnLVugcTVmnZwtRoUBUPkrotcf0pv1Np2u+jmsGlOgAoku1A69UOTZpikOmlQKn68pUKyzYbvRKmpoZlypi7SZRHlqTCAZr1GtVetLFOxF6h0Hvrx9VqEw6hT3XBUFAzwmRxoJbOUUU7iooReKkxVqyWVeMUSJoMmrjFMgzz3VT4xBFq3i7MZIBfdKiaCRRbjRoVwVujJllsnAoWoKvY8o+NaBOzUJGUAAVSbAUQqTpV7jsakIO6ufkvKjaFY2VW22Qm4y+V6A2FscvvBMwDdSrdlNpPeSQBzNJ7E59dK0XRlhDbRdXIzGJsLDS5IAE3njHC5yTfHx/ooxU5mjQ6yw3laTlQE5rWmdDJPaJjWhcdj0woQCAASAUqt3A3qJe2mhISAbRKQtc/dT8arNpbXYWCFBIzAJ7YUmOd0ma87JnbQZs4oVmEQpJhQPOY17j5V67CZiszhNo9W+Cky0s5SCQoicoCswuRI0O4mrLF44Xrq47kjCdRCVu0I6qoE4gq0B51At4zW6gZOYx9JzWqNQiRRDJUpUJHjTnsAoG9+dXdaZnV7QHgh2r6XqxLgmdajZwyiRAtx5V4pMGh02CtIcUk1M1wFE7JwHW6kxwFac4RDaQAkT3VnOaWjSML2ZNLSjBymKscM1lGlW75EQKDcRWTnZqo0COLqIqqZxNDKpDPFUMvnUi3arsbiTuqoxbZEnQXnTwpVSl4/apVt4jLyGkSakBqBtRqYK5VkbD5ryaQVThQBKw/FSuPTQ+Sn5IqWkMHeoJyZqyLdCvMGmhMHS8abiIVpUuWNaaUDdVpktAisCtU9m3ePSgsTswpGaDHuq8yk6Eim4vBLULK86tcjshwVFfs92YQaN2js+U2N9Y41C7gS3BSATvqc4vMMgMKKVXGohKlTy0pSdfyiOK/ywX9S5GQ6taZNwm8WnslWkzEgAxBo3abn0fCnENtpxCk5QlazKCCBdpAMZb2OpjzF2ftNxSmW8zgyow5PaR/i57BGS0BomZOoqsb2wpzDdTeUhpJJIkhtcToNUz868HJySm7Z1whGKpF9iMbjy9iUJUlKEMZ2oCbOKKEpmQd/WCDwoNjFY5QwQWrMHlFDpyptmdWhBAAH1Ez51oX0E4jEn/pJT4l1Rqs2ThFpGzZVKUJbbUATdfW2Mb7JVc3vzrMsx2KHWt9aWg1Ljjco07ASSSnh2x5Ve7N2Sv6Mlx1aAvUJzSop+rI3KIKTGtxNzRO1mgGcKAkf8RRIsMxLbci8ST6mnP7ScbzM53J67FJT7EfskF87u1KSQJy3tYXrSHJKPREoKXY/DtgIMEXHHcaDSxcAUY82esWSScxCgDAgKSlUQO/n305lmDNd8Zav6cco7oNwzQSKa6ZrxSzUWUnTurKjUnCxU6Qk6gVXupy6mvELnSniLIucElKDKRFEqem5NVIURTV4qs2rLstF4kCq/EbSoB/ETQCnxWkOOyJTosV46daYvFWqqcxEVAp9St8ct9arhMnyheJxMVVvvydaNRgVKuqw9ad9AA0HjWsVGJnJykVUGlVx9BTvryq8iJwZeho7qcWyKGS8RzFEjETXEdg2K9Fe9ZXilgXJosCVCqcpdMC0fvEetOKkfvEedZ5xLxYiDE1EDNqepSB/ip9T7qc0UTZ1M/wBXwp+SP0WMgd5HI0E4uPhV2443oXPT86i+joN86fHX0mqXLAT45FN18IWsnKEgEngN9FpJ30QrDInJnQc9rkAW1F9fzqU7P4Lb++KflhfYsJUCKeHCmt4LO5mQLhDk/wBSVIB81elEK2WY9tH3hROxsIG1ELWntDsgKGo3d8HTXWpnyRxdMIwlkrRPszZgQlOYJCj1d4TMIQlKZJH2s8fz8zUydmM5j+zaiB/ht6yo/Z7qqHNmqzKBxKgStQSns6TCBxJ0868cabRAcxykHcJaBI/qg1xnSaZCI36mdRE+VeOtAiCYEg7tQQR6xWeyIsr6crKdDLUE35xuPlUraEEEjHKgXUQWoG/jQBb4jBNlPsp7PaT2UHKqLFPZsbDyoPa+zUm6QColxUhKZzLbWgmQmZIIk0GWAuyMcpR4BTfEcFUHjcA6EDLilXKblQASgkArBzWgHNI4UAEYxgpXJESlMf0pSk+orxKZ0p+2doMAtpS8FTOis4GlzEx/vSQyoCUlJBuDmHfXXCSxVswknlpDFt3FSrUIHd+JqP6E4rUp+8PjRBwRAHsyNZUB+PfVOUfokn8K99sak+dCdeZtVo/s8qGqPvD8KiTsgj6yO4E/CrjyQrbM5QnekDh8jWh3sWKKXsp1Q0T94VEdjLUPYPfKfjVqXH9RDXJ6RWPYgnShVSau29iOHVB8xPvohvZKx9Q/CtFy8a6aM/HN9oomMGpW6BVnhMGBuvRaUgWpylUpTbKjBIicyjWq93EcBRbzg4UA61eZpxX0Un8IlOKpUWjASLm9KjOIsJmfY6WJMcRY3Fzvm3fHdUjPSkdYNMpsRwPEcojyOk1hlFJsJEcAT7rE/lTVrB9knx4b7V5K5JnouKOutbRQTGYTANjuOh7qNZIWoJiQTEe+uK4fHLT7M7uUDXUVrNgdK1pcBVFjJtMggCAJ7NjrxOlbPl1tEKJ0jGIw7RSlTKFKVmIhLe7LPtR9tPnRGPweHaQVqaRAgQEJ3kJEc5IpiFsOrbJ6tbkDL2k5khWVdkkzcBJ04UXtTqlJyvZctlAKUEzlIM3ImCE+YrI0BMPhGXGg6hhImSApCUmxIuIMTBjw0qqwO0kLdDQwrc5ikElNwnNKjDdvZOvKtI4oNtWEJSkWG4AT+FUuxcOwEIWMpeDZUohwEzlgyjNbWNLTxo0AK3tRvOlv6I3KlBKCSm8qKJMNmBmSoTy8Kkxm0W0OZDhGz2ikGRdXZkAJbNhnTfS54XI2bh8OSytTYLyQkj9oJFy6Oxm4rJ00ojBYVhwpU4AV9Ysp7YBErEdnMJktjdeO+jQbJMNsltbpzMIGURujMSLCItfWKdspvDYhKi2yEgQJKYmRIKbmRVgwodtRgCxJJjSZM7tNafsxppKSGoy2mFBQsNJBO730hlYlGG6/qOqGcCdDliArXNrBFqqOk+CQl1oJhCQCsmYAM2JncL1pWWWeuK05etjtdoE2AT7IMjhpVN0kw4efDZJAUhKCRrClGYFJgiz2U2kpaIWlwQSFpMhXt3BFYD9ITROMHZJ/ZjT+ZzfXRNnYMMhDaSSlCSATqb7/AL1YvpU0peM7B+ogeaiB6rFAyuVsVbmGwqUapS+uDqZc7vfxp+xtjqVhMRAI61bCUzxSozoP4h5Vfs4gttMrlU9SodkJk5nEAe0Y3+lFbEWTg0qJIIcESBaCDxM67zQBQdD9kqTiXCpJGRtaFTESSiLj+U1p+nDKfoizYQkGTaAD6VF0axSnVYgkqiUmFBINyoXykjcdPWi+mSM2CdB3tmhAzl+zsMFOSVFQKdSZ0I0I7zW82GnCqyNE/tTIy5nJi6hviMo9IrF7KbyqQJ3ET66VtOjuyW1OpfIX1iDAIPZ0iD4KPmKt0QH47D4ZkAukoBmJU5eN1ib3FTYjZDSElRSoiRPaWYG/61TbY2Q1iUhLuaEnMMuskEcDxqyWJEHkKkoyeAcwzqVKQ05CBKjmJKZkwQHCqYB3bu6nYVWHdJShp2QDPaukA5SSnrJ1tpVh0d2A2wlxTZXL6QpYVEAkKV2YSN6zxqDYmy2m31YhPW53gQoQMsrKVGLA6jeeNGgAsP8AR3FFCG3SYJ9qOzbtQXM0XG7fUqNjMJSpxZcAJAJUtQi8AaaSR561YbO2C2nEnFAr6xQLZFskJhH2ZmEJOtTY/BJebcZXOVYgxEjfad8igAFrYrKkhSVLKToQ4b89KgY2Xh3AS2tagIkhydYPDhVvszBJw7SGklRSiYKtYkm8AcY03VT4bAs7OZfcSpRSTnIVEAiQACE2BmLzoKBARYCSU8CR5U1R3a1kMV04K3CrqgkGDEk3+teN55VqdkYkOthYBTOoIv57xzrthPJaOaUaJ+qEX14U5CAN1OXash04xqoQhKiLkkCxiIH47/Dg5yaQoxTZqy7zpVyNWOcFgtwAcz+BpVj5V8NMQAKmddLqnf8ACvQAkGCc261otqD414w8pCRGkzE8QRMdxNzx51EtJUeyLbhOnKazqij1St3yfnjU7T0RGo7/AH0NkOl54b+fOpOrKYzCJuJ0I+FJ0NHQ/wBHG0v/AJAQspAOYA5VGSAEhMzlAi8/G+x6QOLViWkJRmSEXMEiHVJESLf4Unw41gei20lYdhx/9ktIVAaUoiVi/ZQEqCSQSAYAA8K6XsbpC28tLaVJCg2HFJGYxZJABgD2TOU3iLRepWtl9hHSNX7BYG8ZbfxQgf6qz2yQpOHcKhlUpuEggpMq7SgJ4R+Naja+LS0nMs2BB8fq8yZiBvMAXIFUe2VvuNNusuNptKgpI035SsGIi8xvM8FehkWxkDrVOKy9nrEpMi6c2RsTNgREd9ebHaJxCFEGAAQSDAlsKMHdJVFRsYLEvMLHWtFKhEdWUEZYJFkj3bqvei2JzNBGaerhJuTvIkEmCnSItTyFQ7aTmXCvkanMkRr2oEDnJNO6IknDyZupRvyAG/uqbD41LTPWLIAUpahaPaUYGtzf1o5l+UBci6QriOcGeM0r0Otmb6MKnFPH/uKB5LckAX+fChumCz1i8phX7OD4hVa1vESRdIn2bglQgGYBtrob2rN451Axii4ElKcoMxElMCxkb6Te0NIvMEjIlAKpKUBJkySbSSeMisttlhpx0qOICF2ByuBB7MESIJ3DfWxz8lDyrkfT/Eow+LCGmkDspcIVEEkkiyiIERYcTpTViZsca00phCBiEphASlQWkGy0qV2iCDpE5eOm6fZpZbwwa69B7Wa6wo6iAVWtHKst0uxLDeEw7rbASt3JFzlhSOsVGYwbkCffan9GMYw9s99x1gZmM8lJUMwQgOJKilUAzb140Uw0abo2y0z1gD6VFzLYrSs2nTKExqeNH7RdGJwboTIlCkWgEGIJB0tqKwX6PsY3iX1tONJsguJIkEQUpjsK0hRP+9b9zAIaw76UBUFCyQQo/VNtPzoA5nskwUXOpFzfQ61bNnLjGDIAzMnXWHFcr1VbPjO3Ean/AEqronRtHYJKJlQAOXuBvyqmxJEH6RCfooULFLiTPelaNd3tVa9HXc2EYV/0U91hGvhRmMKQhRcy5QJOYCBzM2imbNWFtoUnKApMjLBSO6LcdKm9UMxXRp8p2q42T2T1wAt/3PcDXpWpG1GonIVCbWkpLVzH8IrWPYptDiEkoC1mEzAJ3GJ14eIFUO38Y8h4Q2ylMwlx1QSCfqgQrskmbG5oyCgHpRiFNbQw5SrsFaMwtBhYJv3LNbN9oKUtPEEHxt+NZ1WMxDeVWIabSgLusFBSEkR9a4MnW2kVehycihBCueoImQRroKLsKMx+j51ZQ8lZzEKTfnGVQ03QnzFZvpltFzD4t8BZCVosAB9dImd8FSTvrohxDLal/wDDQQkuLPZTCRqpRgWsbnhXLOnu3kYktlLaIyhQVqtMzKFgGJEaGQLkX0diZkFKNgAfPyrTdEdu9SeqcV2FKAF7J4qFtDYRPDnWWk8DEzoR6c7V5mSVXI5zPqIt4iqhKnozkrR2tcRIvabfhxrlG2cf1ri1GU3iyQI3AHnW06N9IQ6kpIgIFySIEC4EJAAsTF9awu2HU9YvKU5Com3ZEGSLDvI0rbllaREFQCp8fJpVESrcSB30qwo0IxMekzI91q9blJm/9POoG+dhRXWhPskzxM92njvoaYJk6MQ4md38wnn3Dhpvr3EPqIHZuRAVv5gX0oY4lUa3N51nhY+FavoP0YGOBcW4rI2sBSEpEqkZvbKhlGggAxykVnh7pF5eij2dgFPZMOkypxUgahJGqiOSAoz76630V2C+1iHHHkgNw4G0gpIGZYKbDfkFzQ23uj7KWlLbZSyUwQpKUgi8QFJMiZp+w9oo6ntyVtgqM3zcxe+g14mrbtCWmW3SfAuO5UtISSFSq4TCSCJB4yItxpz+y1/REtJQC5kFpG+y+0dbLPlWGxO0S4sk+gAEXjQ86nZeUU5QSAd4MECQbEGRp5TxNOtDs3Gx9nLawqkrRDilEwVBXtZUjteFQ9FtmuModLzYSYRAkKsgKJ0JA3aVDsXHBaEtqKgQICs8kkm0qKpnS81ftYXs5ZUZ3lUnhqTNSxlLtjD5cMyrJmSykvOJKlJKkBClKAUAbz8irbCspDCW4IVkCfrGOPa3xe++KC204nI60VaBDZB3hzKnWb2VVpmiVFQAGvj88KAAcalDa8LIMBRQIvdScqSYiLgVltuJK8TCApUvJEAFVgmCe4azWvUsvJSpCMxSo5FLyhIOmccYk7jed4ijcDs1LdyElZupZFyTr3Dl5yZJVBZITqe+uJfpRVm2gogAjI1rfUA25Gu4KaQdUpj54mq13ozg1mVYTDqgASW0EwNBMVS0JmI6StRg9lpP2E89G2R+NXOLaA2djoEfsXtLf4aq0WK2M2uxbbKUoSGwpOYIIzyUiQE2yC32RwpzmDaSClxKMjgyFMKhRVIIKSTMi3pWL42+RTNVyLDE5T+iFP8A8xywH7NWn8wrre0k/snP5Fj/ACmodn7BwzCipnDttkiJQkJMcJFGOYVCxC0SNYJOvnWz2ZI4fslMLAJ0cI9CN3fXWcHhc2FCCIKm1ImxjMCAbncCPWjhsHCg5hh251nLPPfPnU6cNFk2SBYaQOHdRJ2CKnbDrTzLg7SwCCtKCQo5VAqSnP2Z7JHCvOiTRDGVaVIOdZSkqE9Wo5kElByyQd1UedSMatJJSlajb6pSqcpA013jnV5gcTlYZWo2KG7idSkaxekMo+muzXVPMuMtrXlEqyyqMqgpM8N/lUn6SNmOOsoLDanFhwHKmScpSsE3PEgeNaSMyQUqN/rJJMjxmkttUWUoG3EnnrxiiwKLa2Fcc2cjsK67q2CUQSc6cmcZdJEKqfo22v6I0HErQpJIIMpIAWSLd1WkKAElRPefwtTHVGDOaPHfzIpAcv8A0jsOtYl1aWz1biUguQbqWkNlvPMfUBjnWFffJJOma/qR+Fds2rgVvOwXcrKkFC0koV1hVFsjiSBprxA76p8T+j/ClKghS0nLCSVEwqN4i4ndVp6Ik9nLH0ka39kyIjtAGNecEcjTFr35bcYqy2zsdzDHq3CmYCuyoKsZFgLiYOo41TpUNx/y299JAy72DtoM5gUanWQCRzkd++L0/pKls5Xm9CYUbntkExryO4CqTNJA0/OjFYJZKoTpJjkBJj18jwMaZapk1sCLytwMd350qdJ3gjkYB8jXtRYURhqE33fMzvp9shEGSZBO4DnPpG6nBfCvCrjSyDQM60Rcma7p0H2c3h8E0EKBKwHVKEdpSwCbjgIT4VzHZfRTEOjOUhlvUre7AjiEkZj5Rzrp365bYbbab7RSlKBaJCQEyExmI03Ac6bdlRD9p4X6Q2WwrLJkmJsOUiqF3ZWHbst4EkxIbCiN3ZOe55CTyomMS+YWFISdwAKjyCJIH9RVFW+z+j6U3CFTvK1BSiOaokdwgX3VNFGQY6PvuAlDagBpnhMiLHKvTjHOik9F8SDZCOQzoB/1CugNYYgC5TbQZff876lSg/aJ8vhTAxTPR/FAhSQAeOZs/wD6rV4QLAT1llRB0ufAkUVfer0/OvQjmPu/nRQWY3pNszElwrbZLiVOtEgONpJbQUqURmUL9mPGrZnBuOqAcaLbKbhAUklR4SlR8TMnQWkqvOpO9R9B+NLJxUfnuNAHoJFhAGgHADQASKcsq+THupiAkaH58aeNNT5CkAiu1575p6V1GGuY+6Jr1LJ4jvgUUBIFcfnzpEioEo4qUeZAA/01Ihv+L3UAelfzel1g4j5769I5+/401SFblelADkOjSfUfGvUqv+Yoctnjfw/tpyWzx8SPgBTAj2lhkLAUoSUHOIjNKb24zFZxlp1zZyUllxDqMqcitewU3TBuMu/keFalW+9MSOc+FAGQ2azimzORcbwQYPf8a1mFBUlJUkpJ1F7elOQk7h+FPObjSoLIVM8Y8L/CmKakXO8bviDuqfMeI8QaZmPL/N6WoodlfiGyAqCq5kTl1AAE24pGlSFYJ3/PjU5Xxjy3eJqEsIUowkTrJTY+O82pOhbOdfpY2QSEYlEykdUqN4JJQQO8rBvvFYQbNvBUSPHXnxrsXTDZCnMOUobBUFJUAmASNCPIm07q5c7hshKSFJI1SZBHgb081HsTVlQ7gghUgmDu3x8Ks8L0hU0AGwBFwTFtQbRexjwqv2hZXIjxPKglGi7J6C8c71jilkQVGSALTypUJmpU7YjS7J6KKU8gPpU21JzqKkiAASIudTA031vNnYHZuHugslaQYUVBS/BSjM91ZlvDq+q2vv6hhH+ZzMaJTg8Qr7SRzdI9G0D30UaKKQThUqdUlT+JaCbHsqlwTqJMBB1Ep9a02zBgmxCXGhzKkyTxJ491ZZKC17eIaTyhaz4dY4fdTHNpt/WxDrnJPZH+UD30yqXo6KxtHDj2XWo5KT8amG2GP3rf30/GuX/rNmbNFZ4ur/uJoxjaBOi8MyOQJV7opWPA6UnHoVooR3/nT/pqB9cDvKa5yrENkdvHFXJBS363ocuMj2eoUeLrynD4phIosSgdKG1G5/4rcfzoketOG02v3rf/AJE/3VzQPKVb6Th208GyB7gD/mqR3EMNe0868rglRCfOfcTRY8DpH6yZ/et/+RH91IbSa/eteC0/ga5snbbrnYYaA7gXFDvUq3mKmZ2Mtw5n1nuTBPn7KfAGi76DBLtnRP1i3btoM/xj41N9IT9pPn+fdWOwmDba9hIHEnXxUf8AaqvanSQCUswo6FeqR/L9o89O+n12So5OkdDVik/bT4q/OmpfT+8T94fjXH0FTq9ZUTcq071HcB+FaLCFlsZOwY1USntHeRwqU7LlBR9nQUuAaKT505Lwv2h51yDFYl3Mo5UAEyAFtWF4HlFM2dtDK4OsSgpvOYoMWsbc486e/gsVXZ2AvJnUedS9cnea5PtPEtOJHV9WlSbgJEZuIsNeH51V4TbTjRlFjvSQYPeKHaBRTXZ2lSxx+fmKjzj7UfPdXOMD0k62w7Kvsx6gnUVFjGAu4VlVxSBE8x/tVYv0RrpnTw8AbkfPhTHH+Y5fMVxx0Yho2Oca+yFeaSJHgfGvW9sNrEOJKT9puPcR8aVDpejsIcEajyNNEag++uQltShmafSoDcoJBHeI/AVAXXT7baFc0qyHzSr8KdCOxl4aZr9340i8Bw9a5Eyo7lPNn+ItuJHrNSul3QqacHPsn4UYiOqLeG8geBqIqF8qh5En31yHEOp0WypPNKyQfIxTG3GvquKH86UqHqn8aKGdhzqtr4jX1oXamy2n0w6hKhukXH8p1HhXMEOLPsllfgUn0JFRqU4L5F/0qaUPIoB9aWAWi/2x+j1BSeqcUIk5VX7gFJgjxmucObNUboUmDcSZ9RWiO03Emc6kfzIdT6oXHpSb2y5NnAe5xA9HGyfWhQfoTSMyNnO8UfePwpVrP1g6fqK+60fWRSp4yFSENr4w3CUJ5SP7q9/WON/g+fGswgurNitR4yaLa2Q4faIHeZPz41Yy+GPxpt2PT+6pE4vFk+yk/wBUe41Vt7MaQJcX94wPIX9amO2mkCEArjvCfM39KKFZaJxOJGrbfir/ANqS9pYhIlSGQOJUAPVVZ9zbzh9kJR/KkZvvKn0ig1YlSjcqUo+JqWWl9NL/AP0i+CPCalT0kP7pJ7yao8Ns9xWvZHMknyn31bYXABF5BPOD6aClix5QXotMFtRxz2WG4+0olI8zr4TV31rMCcs+ET3kCqALJ0v3kj31Lhgd+WwkqOnvHzvNPEhyv0aBGMQBrr3n00qDHbZabEqmdwAGZXnoOfrWYx23EpkNZVq3riw7hv8Ad31RrWVKKlEknUmpcq6LjC+zUO9LibBgFO8FQI8stQI24pZCUMNgmwHY/sqgHfWk2Vgergq9tVjf2Und3/7cam2zRxikRO4hw2+jyeQEeiKhU+vfhUny/sq6xjiEp+qPx5Zd/nWa2j0hJcUEeyOzoNRqZgxf0p7IVMa5jE5oOET6e7q6enGNzAwo8EJ/sqqcxjqz7SjyGlOGIdSPbjkYPpTsMTRIxrMf/UHkP7aixO0m92F9P/WhdnNl1BM9pJvltY+zpHBXlXrmFAj2huOZM/jcaaceVAmyH9bNWIYRIvNrf5aOw+3UKICwUc7EDvi/pVDjcNkVa6TOUm3geYn3UPnI3inbDFM35MQRcGCDoDzmaGxGGQsypDfecpPnE1kMFtJbehlO9J/DhWhwuODglKo4iwUO/fVLZm1Q7GYdpCbMJc5QkW76rF7Qw+n0VKSN35EVZlc6HzqDE4ZKx2gD7/A02gUirXjWf+XT6fhXqXEK9nCg77SbeAqLEbLIugzyOvnp7qAWkg3BBHeD4VLtFKn0WmdP/KHyV8KXWD/lD5K+FC4fazidSFj+K/kRfzqxw+30n20lP+YfH0pqhOwYvAH/AOsfI/21Inaaxoysefwo1aA6JbdUP5Skgd4iarn8HiR7KyrxA9J/GmIedqq/dOeR+FQO7SbNlsmf4gD770M5i30e0Vf1C3nTf1moiFpSoc5H5elFhQQMRhv3YH9NKoBjWd7QnuFKgKHL2ukeyCr0Hrf0oV3abitDlH8PxN6VKi2NRQNrcmTxN6e2iTAua9pUimWTGzQIznwT+JNWWGCU+ykD53nU0qVXSMrsLaJPAUdh2RITEk34COJ+fClSqWNEmNxjLCZXKjuAGpF9/vP5Vl9o7XW7qAlO5IsPHieZ9K8pVDNYr2DIUriKfmA1pUqj2a+rLTZbiEjOQVH6g3CPrGfGPE8KZidrLIIEDiRr515Sq1FGEpNg5eVClkyQLTe5sPKZ8KAaSAL0qVDKh1ZIrFkCxgfH5NRHMb/O+lSpVRV2S4NyCUk2IjxGnpI8aucPjtE3JAvu7r/PxVKqT0ZSWwfEgLJSRE37jpPfVQ62UqKTqDHz8/l5SoY4jOs+fn5/FzbigoFJIO6Pn0pUqRXZoNl4guWUcqonvjWOFHhIsFXO6vaVUnZEopMYpUaWoZ5sLFwD3ilSqiCsxWzR9UweBuPPdVW+lSDChBHzupUqTSKi2NSqDMkEbxY+dWOH22tNlQsfxa/eF/OaVKpLLPD7baNlSkm0ESD3EfiBXmJwuHV9TLzTI9NPSlSqlsmSrorzsZB0cVHNI+Ne0qVOiMmf/9k="/>
          <p:cNvSpPr>
            <a:spLocks noChangeAspect="1" noChangeArrowheads="1"/>
          </p:cNvSpPr>
          <p:nvPr/>
        </p:nvSpPr>
        <p:spPr bwMode="auto">
          <a:xfrm>
            <a:off x="168275" y="-1516063"/>
            <a:ext cx="4762500" cy="3171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9" name="Picture 11" descr="http://www.rifuture.org/wp-content/uploads/RI-State-House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895600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Famous People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3505200" cy="2057400"/>
          </a:xfrm>
        </p:spPr>
        <p:txBody>
          <a:bodyPr/>
          <a:lstStyle/>
          <a:p>
            <a:pPr eaLnBrk="1" hangingPunct="1"/>
            <a:r>
              <a:rPr lang="en-US" dirty="0" smtClean="0"/>
              <a:t>Taylor Swift</a:t>
            </a:r>
          </a:p>
          <a:p>
            <a:pPr eaLnBrk="1" hangingPunct="1"/>
            <a:r>
              <a:rPr lang="en-US" dirty="0" smtClean="0"/>
              <a:t>Eddie Dowling</a:t>
            </a:r>
          </a:p>
          <a:p>
            <a:pPr eaLnBrk="1" hangingPunct="1"/>
            <a:r>
              <a:rPr lang="en-US" dirty="0" smtClean="0"/>
              <a:t>Harry Anderson </a:t>
            </a:r>
          </a:p>
        </p:txBody>
      </p:sp>
      <p:pic>
        <p:nvPicPr>
          <p:cNvPr id="13317" name="Picture 5" descr="http://images6.fanpop.com/image/photos/37900000/taylor-in-her-sake-it-of-taylor-swift-37976067-300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04800"/>
            <a:ext cx="2857500" cy="2857500"/>
          </a:xfrm>
          <a:prstGeom prst="rect">
            <a:avLst/>
          </a:prstGeom>
          <a:noFill/>
        </p:spPr>
      </p:pic>
      <p:pic>
        <p:nvPicPr>
          <p:cNvPr id="13319" name="Picture 7" descr="https://travsd.files.wordpress.com/2010/12/dow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352800"/>
            <a:ext cx="2590800" cy="3326297"/>
          </a:xfrm>
          <a:prstGeom prst="rect">
            <a:avLst/>
          </a:prstGeom>
          <a:noFill/>
        </p:spPr>
      </p:pic>
      <p:pic>
        <p:nvPicPr>
          <p:cNvPr id="13321" name="Picture 9" descr="http://www.all-about-magicians.com/images/harrybi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114800"/>
            <a:ext cx="411480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Symbols of Rhode Island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5791200" cy="1828800"/>
          </a:xfrm>
        </p:spPr>
        <p:txBody>
          <a:bodyPr/>
          <a:lstStyle/>
          <a:p>
            <a:pPr eaLnBrk="1" hangingPunct="1"/>
            <a:r>
              <a:rPr lang="en-US" smtClean="0"/>
              <a:t>The state bird is: Rhode Island Red</a:t>
            </a:r>
          </a:p>
          <a:p>
            <a:pPr eaLnBrk="1" hangingPunct="1"/>
            <a:r>
              <a:rPr lang="en-US" smtClean="0"/>
              <a:t>The state flower is: Violet</a:t>
            </a:r>
          </a:p>
          <a:p>
            <a:pPr eaLnBrk="1" hangingPunct="1"/>
            <a:r>
              <a:rPr lang="en-US" smtClean="0"/>
              <a:t>The state tree is: Red Maple</a:t>
            </a:r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9906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101" name="Text Box 19"/>
          <p:cNvSpPr txBox="1">
            <a:spLocks noChangeArrowheads="1"/>
          </p:cNvSpPr>
          <p:nvPr/>
        </p:nvSpPr>
        <p:spPr bwMode="auto">
          <a:xfrm>
            <a:off x="32004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54102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103" name="AutoShape 8" descr="data:image/jpeg;base64,/9j/4AAQSkZJRgABAQAAAQABAAD/2wCEAAkGBxQTEhUUExQWFhQXGBwbGBgYGBwfGxwfGx0aHBkaHxwYHCggGB8lHBwcIjEhJSkrLi4uGh8zODMsNygtLisBCgoKDg0OGxAQGy8kICQsNCwsNywsLDQsLCwsNCwsLCwsLCwsLCwsLCwsLCwsLCwsLCwsLCwsLCwsLCwsLCwsLP/AABEIAOMA3gMBIgACEQEDEQH/xAAbAAACAgMBAAAAAAAAAAAAAAADBAIFAAEGB//EADsQAAECBAQDBgUEAQQBBQAAAAECEQADITEEEkFRYXGBBRMikaHwBjKxwdEUQuHxUiNicoLCFSQzNJL/xAAaAQACAwEBAAAAAAAAAAAAAAABAgADBAUG/8QALxEAAgIBBAEBBgYCAwAAAAAAAAECEQMSITFBBFETIjJhcYEFFCNCsfAzoRXB0f/aAAwDAQACEQMRAD8AskTxw4RKTiAQ7tw15xicNR4GMKAxeODT5OVuHOKBsREf1gOhA4xgkJennvBVoBuILi2MrNd8TQEF9H6tEAnMWMtPEt1eJJSm4ZxTkb/SIZm+YgGlNeBbaI9ix45rlPbf7E+7JYN5RgwadvWN97R/vE580gWvb3yibVZXsZh5COgvG0oGhfeBpxAOkCXi2pl4U3/qJaRLQwZRZn931iHcm0FGJBa9IivFBw9X11g7B2AmUDs/OInCXrT3WClSLgdY0MrQHQuxtOHpeNolEUKtdIGC9jQUaMVLfUwv2JYYyi1/ZiOTT7QOXwiUuYx+sMkwmdw5/aKaxr9OR1giS+8YuYz1IgV2wEDg3NlUiQwhGpjZVxJMEDNf09tDVENIGpJ3iGctY04Ruv8Ak4jAp/3QKITSsbEQRJhQp1zRmVW9Nngb9oljpLWiaJpFvpFcCoXDjnGLnLBprDXRLNGc/wC4cGiI4vdoUmy1O6RbeImepqiu3u8TQxLLEgkXtYAekDmzSkEhT2pry4hohg5tswLAPU04D3tFR8Zdr90gZUeJbs1wzadYthj1M7v4V4kNP5nLwuPm1/10WKZuUrWVoQFMRnIowZwIVwnaiU5gFpU58RFXOhO4jz3EomqJUtQzauffpQQmhUxCqpU6a0BNN6aRp/LRa2Z0v+Q07PGtPH26/wBHsGFm50PS9WHrBpZLVVc+TaxwPZHxgpDJUAQNGr798uxwPaCZqcyS+h4dNIzZMLgtzz/npSzSyQjUX/oeQjgLRsKrUN6dIlLGqaAbxIJatOJZgdWitL0MQNKblvONSljXoesFxE8EigAtT3XrCxmgnR+N4DpcEewSaAORiDinhtEgAS3l76xBaiDQuTeJ8wBCxtQivONJJD3MRQ99oP3tP4g1e7IDq1BEe9a94ipZ0L123jEA6wFbITSuMmOz03rAVpN3baCAKZnqRT6iCmuGQzDzX4UgoWOsLhW9xeJ95feFsiYaWHpSzxHuIB3zXEaRP43gKQdSGzKGw5RpdLNAV4ipaJd9ZxeLLJaILmq6awpiO8VYs20Pd7VoyYXsIN7AApRcMdYIJAJAa/sRHEYkFgGjEK2L8orunSIKY/FCWCE3FSSCQADXi9/pHP4qenEkHvPloDkp1BNI6DGYMTAQoZk2IcgbA0vHM/oci1ygGQ3hUPdxGqOaL2So9D+HT9ovZQul68f2xOfNQlXjCCRqNeRPyuOcV2H7YmGaoywQ9Mo2FoL2j2fMcsSoerQh2MoomKWSWSkludPvGiNJWXZIyU9LVCnaaz361GhJBboPIxb/AA/2sZSwbg/MHuNj+Y57EzStZUS7xOUojWLnG40zFs210e3YSdLXLCk2UAQXtuG92g4lpa0ee/B/bhB7omirasdPO21o7xMyzaAVPGOVkThLSczNj9nKuja5Hu0DRhQHJrdj9oImbUs49eZjDNSU/iEUykGqSK7+/WCBOnu8D7wF6GlYn3YIpCqQDaUKGtI0RT7/AMRAyCPl6vrEAlVXsKfSsT7ECSyBUUaNqIL6v7eEsXKWUslhWtYFLSpAqCWJc/hoVN8dALApBF9ol3egivXhVFiFFtRxhhMwJFb6xYqREw36fUGIpw5BAPp6QaWQz34feIypZJJakFphNpQzi5LX+0SUk6ARXYnFspmOYWEZhceSRR3+0Kpq6Bq6HUpa4gimNmjS1gU3s/2MRmzgkM3OHphCBVASNY0UuXJEa/UAULcIhNmNa8F2EAqUDu943JlENd4JhZ4IpdNC/ukGzC/1vyiqKTJQiqaw4EPy5xXdoIAIIsQ/8RdTcoJAatPzG1oSpIAIVoQbUeoprBSt8m78O81+Jl1Vaapo5yalKEGZMICQHd/bmPOZ2LZSmYggjoajyp5R3fxx2UDIKyAFJIYjX8R50UeF/fGOl461Rs6WXz/zCTSogk2giaxnc0BGz/mJSGjSzNHkewk0gjRQ1+8elfD/AG73svxD/USz8djtHl6ANIu/h/tAyZiSapdiPfnGTPj1x25GzYvaQrvo9MSsPU+Lj58oIEpCWAYZmPO1eEVKVleVQUMpAry+8MKDiqmNAdo599HFdrZljKCWNQzt94xQDMLe6QlKpc1BpShpbyEKoxxObKkqNDTmz+9od7Illqapavv2I2pmroRw/uF0zyMpGp8oN3qbGp1e3nEpBsklAc6fSv8AMSXKO5DwjNxYIDNTjypEk4xRao/P5pC3G9wakNIwwJyktdnf6wv+kNbXu35g6JpJJPIdPtE1TGB9d4NL0G2Eu4X6PwflBsOmY1wOsNFJb0BgCValwNXp5mBsmiVvSIGSCXIFBcX/AKECw6WLBPlav5iC+0EC1SOg/mKzG9sg2ZzZifKLoQ7NuLwJS3lt/JbT56RQrTxABPSggcopUHqpthHPfqSoVtwLH+YvOyJnhLMwDVe/Uw09PoX5vCxwg2MZQCwcpNaxqYWoS/GDqypc3A0qNKwqrGBLOm9ukUt0vQ5DRKakJpZy7hq8fT0MbkzXPC1b6wtOlKUpNQyCxazO9KbQeWkJAALEnW29OkCKd7h3shPXXVt28+bRv9Opg1K12s94mopIJKSGBcWHs+7QBeLKgnmQA9Wp6V+sT2cbYCv+KJCv00wZn8JUf+rFuseYSSSCh/3f16x7DikqUnu/8wRxrf6x5BPkmVMWnVJbyOsbvEdXE2eM9mgyWFWZPyltCQ4hUhqbFn4e/tBJcx3DUNx72iBPhHCkbGzZFEkJhyUsireHU7QmncWhmTPbyqN/YiuRogzrPhztQBQSv5bAvY0akdchIJYDV6h25R5xg2po2um4Mdl2Z2rlSErcgWUNtukYcuLe0ZvL8Rz9+HPZapSaAWzWItaIJl5WYMSXFacPqPOJScSCQ3X3reGBNeoFDQtqLt6Rnu/iOS4tbMrsRO8IZipyXo3ADeAHFFDOMxANQSa6gh93rFsrCpTVhmZk7Usf4hcYW3hB05PWv5gU7A4gpWLBH/xsdW/qCSFZiWNqEH3SkNrkJSBok6PpWEJ+Olo3LVe3qpn6Q/sr3LIYZz+FWOiY2o4FrH7xtILEa/iKlXaScrgFTBmBH1dteMVeN7bWA5CpaQ1g5PXbrDLFI14/Byv4tjqcTjkoHjUAfUtq33jlfiT4gUojJ8vAOecU07tWXMBfvHJoQUn7D6wX9OoB0txKT9QQItWNLk6ODxoY9+WKHtZRdjX3vWNy5hLrIYbvSBrkpKqV33/iNz1tRSS2lKejRbSL90HGJKqpJbWvto7L4cDyySKN1844aWSpmDaGheO/7NZEtCVXZ6iwijPVGby56cTG1qLUrSgdnMDVLLMRlI0hpwDZzRjEFTi9y/ARmcU2cSkVyVOoMKEu3J6+t4YKSoCoB0hQAFmFqtcsasKuGv1hnDqIHjHSgJc+kNG4sREMVNUEkB/Fv6coxExnzKrdw7jdtaxLF4tBSAAPEKCoGoqdS/usJhBIUVBiXZaVUa/pC+9q2IWI+XOAaFnb7esea/FeHCcVM45VMeP8x6SHCL5gB4jSprpyB2jz/wCMJX/uP+ia/wD6e8asEXHJZq8T/J9ii7sDKX5wPESygkaG0FKYjOWVM9WjopnRcReWpuUFQqm7W/ECPPlE00rbQiFGTLPCTiGpQ0P2i5wkwtUEBq69RFIVgh9adYcwoVoqh0iqSNMGdPhMVlIIVS4t97Rd4DHuHdlaixji8Ml6hTK/xuPWLSRigljmZg1NOkVSphlijP4kdLiMWEhyPrFXN7eOjDjT+/KAIxtGd6uOPIwpjJWcPQ62howjzRR+Xxp7RRLGdrlVcyydxtwv6RRYzG5Tmy31U5+sL46atKmzQKX2iU0d+J/mLKLLS2GpOMmKqTlG4d+ghr/1BSB4Vk9ak9PvCLfuKlAGwiacQAxl/NyvzhGh0yUxSZjqISF8aPwLXPOMk4khigvoQbtsaVjUxafmKcpPCj9YBKxwfhEomwwmdkNUs9YMZgURlNLwA9oIIIUxEZgQgl00Gv8AEIw3fBf9jYNJWM2p6DbmY6eVhmAep3tSKHs45ilLFIFSW2bfWLydiiwFH30a+nKMmSe5x/OyXKn0FSkhLE60NvdIhNmFNBSuhhaZNIUkmu9/bQzMnV0ANn69YrMOoCjLmqwIFNDpBv1CSfDU1px18jFMqa5Ymo87OLU/uLGQaAo1Bcf3rQxIt3SFTDksr5qBN2draGkMpkpGv+41uDpt7MV6JjFy7gH5ulqVZoOiYS6vlDCp4P5UiyI6YQy0gOLXKTZideccL8ayUieggNmlimnzKFOkdzNR+2tqkVc+6dOUcP8AGTqmyiQzBh0VWLMT/URo8Z/qo5eZv73iKxXgYOtOkDCRqWjedWgSSOmsEWdxXfeCpQNbRBUni40iag6WSw4qztDYSxu1YBkFN+MTlq0IhW7LFsWEqaA5fxHh9oJLnUZ6nV/zCB4RuXWljCaex9XRZScSE0Gm7NDUrGJ0p72il74MxZxrGd/qOsGgWWPaWDMxLgh9Dp/EUUnCVOd0ttvpwIhxGNI5QHFzcwfVOvDYwU3wJKK5AfqFJLEwRE8hgK8BCy5xVQ+cRlzSgvDtCKQ3Jm5lZJgLPY0I/EDxfZmTxAkpduUExGIE1Iei06jbbjEcNiWDEuIUOz5ISpqAKJB5w3hJkpKtWNb24RUYlICnBoYuOwcHLVMSVklIv0iudVYVL5HoPYKQZQNKufK19YmrKg0FTza25FoPJIVLSoDKmzNoGDwYIBo5LjUUbzcRilFvk4effIytQ9XAq73o/t4nLNSQKWDw5Kkg/tLVNDRtowYYLd3FdOMVopUb4BqkhSGCMqizqLVYUFqVDvEBhFJUQsM2wBrcKFaB/rCCZucqchRpY22pqMrl4lOnsS8wEUciqS1S3GjNxMSUnsyfMswhLFS3IDgOaet6gecRUQlYUwZgAmtfSmsIfrCtNCoMpjl4tca3FINhMScxSGBFC6Qo21UAOLa+Tw6luFK+B0YdR8QBS92qRWldhXyjkvjSRkMlXCYCWYUCW0uXMdK60qJQSS9SHccXH3+kUnx0pRkS1Lqc/By4W5peHhJa00aPGf6iZxZl1bp5GByJYJIJ5P8AWDD93l51/EBW1+UdA66Zo6jaNIUNb6GBTJlSzvEpc0aiJQUxgu38xpK2uB94HniKlubQ1A1Bu9rQ+cQEw9YXVNcVvAzNiC6h3vfWIqVtWkJlesSK9YAdQ2JtK0gorqOsJJ20MOSl5WcsfSEaHUvUFipOoFYTKzzi1UoZmOusJ43CH5kh2gqXTFnHtCiZzGIpmwKZMrEUrh6KdYzOU4i9+HMKbuKs1YpsHJzqANE6mPT+wMMhSQpCQlKRsNmobloy550qQJ5HCOuh3ASpqUhTVCTWtKW/nhBEYtTFRJy3qCOd6a3iwkYkoQ1MinADedIipKCxSqr1SR+dONIxXfBypy1PV2xdYUQkpUlgGf6aRgTMQEtUEWd9a1N4ZxUoqSrIWLJBatTdq+2gMyTlCQXoKVe9+ECSS3AnW4smVLACB4aU0o7iv24wwjASigFYs5DHKP8Ak4rUNBcKEFHdzhUAZFgORs5J8QqA14hjJC0puyphYG7hnUeHhB5Hzi5wSV8kVdi3Z0kS5oeiflIPHW9dLw0vs+Uh1pSyhQtQFwxcChrWNYiT8rUAZmB2Bvrp5RqXjAtRBLsA5I9deekVRte6ROthaXIL0LkOXoL3v7pFF8ZYU9xmJokig40FrWPnHTS2CVgpvmB1q5fhw6wt2lgETZUxCiQFpLEbhqtwJTT+YOONNMbG9E0zy6WddqeTQNiC+xMaSWDbiB5jpqY6aOxZGanURoKN7HbeNKN9DGhx84YlhCuIKIpEjUcd4Da584KJIhMJEDC4YWmjio1b7wmVRBHsFeNhekBeJpMQFjMtXUQXNe7Qr3kM4MOXLtCvYsi72NJmEF/KDSu0GiwwsjMWCSrg3toZXLTL/YlS/wDFgQOJNn4RVqRcovplDMwpnFw1I3L7KIPiH4iwkTAVeJgddPpHR4CWhQa7C3Gm0CeVxQmSEYx1vrkR7H+Hiv5lBIGgFeVWEdvhliWkSkiiQwTR6NU+pgCFiWCjKzGrmrM4vsWg2HZYuc4bxbgb6bxgyScuzkZ8/tJUnsFm4sEMAAHs+urDUwBOKKXKgcorTYXJJja8DmW+dqg+EsbV516wQYXxPmYU4lg/t4TT6FFWERiCajW2gfkNaw5ImBXz0Gjxk9KUJBZ92APFzSpIO0LzlIQXSFMRQaj3bpFmlrkNVyD/AFVLClhf63084irHuEpOUmyUl2TQ+JuAo3FtYWnqfKjI6UkknfW9fZgZlOoOSEuTUb3qL8oOprZDKFosigIUtSzmQS6FD9zku4s/5gM5YmAlJCSflpldjdg7Vb1gsnIqXkoxLF7g1yqH0bfnC36LI6LNYU1Ao/Hi+jmkPkdK1wLL0CYZnfxG+ZuFdNT9oZ7xgxdnejdPWsLoSAwLhJFByobmvJ4PiZJOrpYOWerW56a26wia6J1seVfFuD7nELaqFHODzv5Kfo0VKJrkPHp3xj2amdh1EJCVSwSg60oUnn9Y8qTJOXNo+hjfhlcTfhyaoh1KFR/caCm2Ihcr1jCuLi7UHJ2Mby9YWB4wUCCFMkHSaQKah7CDJJicAdJPYTRKMHlYXMWcDmYYEYYGoPs0MYXspH7pifOHQJCB82Y7AH1dvvFWS0a7yv3itxvssVIsz2gshk+Ef7fzeAic1rwmma0Rz67xNKXA+odnLKixASdDvFp8N5lTEhKSwPjZzRi5iilT7ZqiOz+D65yCyQkXsX0/uKcrqJXml+nJ/ItZ0tOaijmpccBWHlzxdQYbAeRrx+sCmoAymliGfTVqU1r00iJl1ceLLa561Hqdoxprc881Qz3wsKHcl/TgNYGufteqa8rhwxiUiWAFKBdqFX82HOAlNDXw2YEl2s9G436w1WqAWqMRSoKmprXYvdJbeCqSkkhOYAaEsfMX+8VCZinFSzatXg3GG1nOATMytRiH+hd4ZOltuPqbF2CQzsf8SWq7CvSJYeUQXUQCrVhf6vdngnfiuYJejaMeGl6PW8QWCADqSfWwfzhJyrgs1JElSfEwdWUeIC+4biDWIY0qmyyxPeyxUgMVAAFwORhwukgkhVHJHv0/MLS1pC84UUgeEg/4lnI4hz6Q8G4pRl3yCT2NYWZlQFJUU2OVTliDT5ohNxBSpOUnKpIcdfrf0gk2QRNKQpJcsCxAYj5T5Rk7FIQkBSWKSEpZWordwSKwrjdpOiPjYkSkulQBSU1B/dmSxc6VJLRw+I+C1gkoUVA+JthoDtHTrmFZCmYA1JNxduhEQI8YLqHhYCwPW0THNwT9BoZZQex54vshaCTMlkJIVUjUPXk4imTXhHrTkqZJZrFQdJoKXckcuekLTeyJBzZZaHWFZ6XZj8oPg3o8acflJq2Xryk+UeWgwRC46v4g+HJUuXnQslQ+YHoL8I5My2jTjyRyK4miE1NWhkIBsoGNk9ITAMGTOHWHLFIYyjeCIELhQibtCtFikTmqeAlVaxqZNekCmHeIkFyDJmNGlQJKhGu8rEoGsYwsgrOUAmO6+GMNMTIBLVUCQQ5yilDvrHPfDkgqWCfChRBc7C/p9I7eTOGUJJIGalNy9K1jD5OR/CjB5mZadEfuFxspb52ISKIegCTYGpO3M2d4EmfMU6UpzHUEUI0SK0fnFhM7QshyoJa45nry4QBaElLgMajLUpfkHoaGzxU2v2mA1NQZaR3gyFQokkUI+aooTsbsRxguEPeBRQouNQGHJXXXzhZGAmHNnnpKGqgIoNiwevPyh/AmWizeKgahP/UU9BBun6EVdgMRLUADlJLvtWpbjT7ROWtKCU+LQ0sBWgL1/iGV1dvEkmoe4p7pGv04NPmGgNCOovCptOyLkSxCMmVwxLtQv5PQxFExiH0LtehBB6v9YkJmRSAtzUBmdnYil7ebRVrnLTOBY5ASFBstHFxps9mMUpO6salRZ98hWZ8+XVyAKNYO7trA1grBCcpNLO+U/MA9yQX1tAMdiO7yKYrBNA3ygh7vU1vakT7ImqQuWbMSQRQClH46+cXRtUpDamPFCZuGQtSlFUlWVWW6hsQzsL9ICuQnJn3IGVxxDl6VNH+jQX4ckKMydJV4QRmSxLuRueWkL92tZSFCgCis/wCJSTTTXqY0ZveipJckXoJrJy/MGuS1HoGre1+EamZmP7UBxmSQdmobV+8Bky0EplqKiXokDUauzAM1+sNY4sirliVlJegchILAksx8wTGRRbdsChZDBAJOVKlF1eImrPy/iGJ6JSVOCoAlQUHDuWZn5ClfSKqXjnUTKSHNyQxLWbW2t4jj1F00JKXBoOFyLF6N+IK4pg42HVykrOQICioN4nJNkm52e3AxznanwctKx42SQTUVTsCHFY6r4UwRP+rMtLoH/wAgHItUAEEnlCnb2OJJaz+yYvxOcVd/+G7xouMHKRzWB+GZbnvFLXoMoZ1fVotMX2dhloyJQ1PCpCXbqkP5+sBK3NAAeZDWa2r7wXB4kISwOY1YhxWhGlRWvLjAlLJJ6mzNkySlKzjcfhVylZVpKTo4IfiHuIVlzN47vFSkTEspljiCPI/eKDtDsRIqnNxDOU7U1HGNcc64kaIeSuyiV5iMHKLXD9hLVYgp5H6R0OC7ClylprnFlbudtgKWhnmjwi6c9MNRyUvs2apmlqrqxixwvYCswzkAC+wFNbG8dHh2QvMCokAgAENz50hnBrTPm5ZiqqAsWG1ND/cZ35DktjG/Jk+BTD4lYQoMklAYJbYgKBdqttpF1jFJClBQzJoEFL0KaBROzU66wjh1IlTVICWIfvMwcqFgynYkEuzO0a7YSUqTNllOWuoTm4Bz9N4SS2qzO1ZZyEkgLyqJrmYjwjR6xvETGLVBNQKaCtjUARQjHqQnvEFg9XykpLGhIEPzO1lUJYhVlO9BXo7imjRRKCT1IRqiymTkLCSF5WuFU4OQRt5wRKA7Agpe40POFDLBQFJUa3Ylxq2V2IOp+kDRimfJWYCkZQAznM5uyR4aV1hXHWyDM5KwsuPDwD12JHTyMGTn/wAqbN+WjSsXNQgrUhnNQljoXPEcRCmKWFAHNkDkAquWvbS3V4LxqV0QamoUVlRYFQFixBFqpLUFKQt2knMoTMjLIYlLCrEfKTWjROdOQNSS4HhU/E3/ADAJsnMQak/tILXG/wC2hboYVXfNjWGwWI8CM6CC/iow8Tig1BavSLDBSAlepL0eoFXBpZ7iAd+QhInJKgKpcBhlrmrWhavGJSpiQpeUOoVJ1c03ow04HeLa9B/hGMJiSMUkksCQGLMbgtqbihb7RDthCjNWkLaWFBThzTUfWtdYXQrvCFJAOUpvu48XUAltPKHPiGakKC3UUqSAWDvwAsLgeUWxbeFr0YO9iomYhIUAkg0PiFXINqX1HWNYdaO8HiXSgzVAqxcas+m8PSsGtQzEBNCQFUbW3I7bQFWACkgvLalipwXP+0Nc+YihJ6h9Nclf3QCiMtdFB+VHpd+TB7sHOy8EvEzMqP8ATl/uNy29BVRuLV846TsWVJRLVJnFExObMxGapDEhVMpcaQxjESUSgjDAISk5tXKiagmpOgrYAbRYoqrlRph4+pamJdvYhEmUJSGCRQPXXdnMcDiMMVKUtSgU1p4mpWra8G1i87YnGa5DhjQHXauhpFXJmhwlmcF2FqHfXhwEH2lvYGXMnsuAUxQbxXIDctH1tyvC7DKSTyAsdHIsPu8MdqYcoUomoemrgAf15wHEygQlvCCAWaujvyr6QO7Zl+YBU1Ocv4klIYNzfnCYngOoKyqFkg1NbPpDWKwhSUK4keg86vApMnvJoDEqcAUG9Sa6faHx1y/QeKs6rsuR/ppURVq069LxSYrHPPBSoAZiDQVBIIvrQDpHYYgBEpSmfIglhwTascf2ZhsyApSWANNw1i54c4WtKs1eU6jFA5brCgVbNlFWJfo4DE84FiMSUTEpQAhTgAi9SzGj/S8WaZbkj5biguN6i8OSMNkPBSXdg+/O5hNaUjDaRXd8Q+aUHUfEopPiG5On8Q5IMmYjIVmYlTkBX7cpY+Oh1sa1vBMRKUSAVEoLXoGIuBrVzwiCZSSMpRlFAl0+Hd3a7vYxFNCojMkSZYOUFQUwWxdgkgalsx4bGGJvY2dalS0lEpISRxzBrGotW5tGDDETMnhKVjwgJ33Y1NDBZily5ZAJcELYeI1ooAG9GLXod4MWpInIiVLluElgktQuXoahXNoZlYhBfM2c3bX/AJeusEwmHC0KK0kKIOY5GJ2sWccD9IGnskZytaTUMGeril1Xpt51hW3H6AphUGYAGbK5ar2IDNzekbV2fLmjPmpQMMtDXe0SnKAJFj+4E0IIDm1rciNIFgOxkMUqWUn5mWb6U4O9W1iRj3HsFBpmBQlAchSlOxAOjCxDhiG0vxgsnDjKAuqWcEE3FHp1FKUjS0qUTlLJchno27A67cYJg8J+0EFKtDTLRjUMCHL6coT5ou5DSsKChQKiVJYofmMwZ20B2pA5mHSz1cso0uQ5FOpPlD0hMtK1FCifCBmW7eFwS2jv7MAxVUkoqWdw3Wg8ngy2VIEqpCmCC+6mIYgZilNGFLmlBoONYbnJSmSglRdPhNtRZ7cYSOJLKF1JQohxQ0JJbWIycIV4LMpTqJBDEBql2cHXhpF2BuSl9BUw+LV4ilKSyaZio8LaH+ohgZiWWgu7ANxKhrR9ngEhQSkJsAoCr6Am+t70+0PdlTpSQrvEEKUGFMwGViSQCCaONqRS477D7PgrmXUB2cZiOJNgbUHtofXOJQmtErHM6h29vBMRjZZCUyinIXUdDmBNVc79dYqkr8K1imYh07KBDj3vE006BqcdkGw6SEqCT4lJHK5qxsbV0irBSM9GXlL6izAjUFzeHETFBbM+rt0pxp9IelYfMsgkqOygCzMkgEByCSL7w8UCr3KvDyCqUUkB/mSDW7vydj5GNYaR3g+Qh9eDbWDRZTUAKGU+FikdAwI8vIxpOHZOckkC1dRWlaQKIgE/AzEsolJSCPDw3Lhi5h/CYWWgpUESxuUhr6HTTaFZOIVmIUolKg4SWccQfsX06MyZKUpL2TYszaVHJjbzixUnsX4cii6lwb7X7VSlJapIYBnDaljcNFJgUl7AoU9RQM1AABo3R4axfZ5WoqcVVQghiLZQ+oGv9CcrDMoOGTdzuDRuduLaXMcmDJmc+QGHwa1pZJLhQNW+UnKeYfxecGwqFJQM5+Z0vwCs31Lf9YPhAULSt/DQE2ActWnF34mJ49lqUEKOUGzUHiKdKVewZmPKESVNlMkqBTVaMGAL89wYWOHDjMnMgkVvlG/BvzDKzlUCUgpIctW7iBzFlSEZVMagECjUId+nrCJb2heA0xJRlKWUsEggPXV20cDzDxPET8yvCSkcCd/6hYAuBlcvyPFN6twgEjKoOxBqKGlKV12pDAY/NUylV1y5nqwfKRwbbeF14s12vuB94JhUhaGIOayb02Ux8oq1qILKSUlLh9DyHA/WA+CNlh+qB/5EUo+7aVuY1MBQPEmYutWZwTUs/wC0/aIYOX4c4U5qGCkueIrcDTi8NYqStSlBAKqufEwHC7m97UgQiyJMPJVldqa9STFt2tOPdyw7ZgoqYAOygA7XobRkZD/uf0X8l2Jvf6FR2FOUsZVFwVKcf8bQphiQFEEggOOFCfsIyMiiWyX99CpmYRZ79Nf3f+KoN2Yc2EVmqStNTeq2vyEZGRt8Re6/uGPA5NkpDMB+76PrEMIkGTPOvdgPqyikH0pGRkUS/wAj/vRP7/JR4YtkI1Z+NdXvFjNljPMS1HHpbnGoyIuEKMdqnu5gKPCWTb/iD9YlgiyVKHzd3fXWMjIMPif1GXLEMEXStyfm34P9Yd7KH+gv/mk9SlTn0EZGQXwN2wCgDiMpAYSlEU1ABHrCnZk5RxEuWS6FlQUDqyaRkZFjXBOgkkZZ9KVA81pSX3pDOPLKkgWU5VxIAYxkZAXwk/aKpmlK1ZS1P/H3SGZqQ72LKNKWKTpxjIyK1wxJci0+ikEa5welqRrs6WCgA1AWQH2NG8oyMhZbECr/APryDqak8mA+gieHTnzhVRTnXO9b6CMjIL7JPkqsHJCcWgJcXFzZxS9YtZ8sKWgEAgkvTl5RkZA5oj4B4CSMiaftSepzEnqYxUwhAUCQos5HIxkZFqCf/9k="/>
          <p:cNvSpPr>
            <a:spLocks noChangeAspect="1" noChangeArrowheads="1"/>
          </p:cNvSpPr>
          <p:nvPr/>
        </p:nvSpPr>
        <p:spPr bwMode="auto">
          <a:xfrm>
            <a:off x="168275" y="-2789238"/>
            <a:ext cx="5686425" cy="581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4" name="Picture 10" descr="http://www.netstate.com/states/symb/birds/images/ri_r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21447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http://www.ci.blaine.mn.us/images/misc/trees/redmaple-f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0520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AutoShape 14" descr="data:image/jpeg;base64,/9j/4AAQSkZJRgABAQAAAQABAAD/2wCEAAkGBxQTEhUUExQWFhUXGBgaGBgYGBcbGhcYFxcYGBwXHBgaHSggGBwlHBUXITEhJSkrLi4uFyAzODMsNygtLisBCgoKDg0OGxAQGywmICQsLCwsLCwsLCwsLCwsLCwsLCwsLCwsLCwsLCwsLCwsLCwsLCwsLCwsLCwsLCwsLCwsLP/AABEIAMIBAwMBEQACEQEDEQH/xAAbAAACAwEBAQAAAAAAAAAAAAAEBQIDBgEHAP/EAD4QAAECBAQDBgQEBQMEAwAAAAECEQADBCEFEjFBUWFxBhMigZGhMrHB8BRC0eEjUmKC8RUzcgeSorIWQ1P/xAAbAQACAwEBAQAAAAAAAAAAAAACAwEEBQAGB//EADYRAAICAQMCAwYFBAICAwAAAAABAhEDBBIhMUEFUWETIjJxgZEUobHB8AYj0fFC4RVSMzRi/9oADAMBAAIRAxEAPwAHBJEsS0ArDlyxN9THqdFkX4eFeSKkehpcNqVyfgWcp1S5ynqNCefSB1WnhqE1Jc+fdDNwZUYmZqZhmoyqUUhAYEEDfla8YWDwiayx300uoyOJtrd3KKWQlAAsBG9KTZZbS4R9VT5eQk9NLv03joRnuoLclyxD2XTKl1M5SigLmJCv4rMgZvhBdri3QDVrZfj+sz6TFGWKLdvmirjSnJ26M5UB6ybNQE90pZygKUBqQdBxCraXjV0GTJLHGWTq0nViJUnQyTXFCkqSrxggpYCxHLhx5RoTxwyweOXKaJir4PUF08mtpx3iUrQsAkcCOHBSS948FJZNHqGl1i/uv8MFpxdGLqcEXh7gHvKdWh0KFnZQ2CuIs/B7+k0Wvx6p7fhl5dvoWsGdfA+gqqpKZx/iAX+FNrNvb7sGvGxt28IOUW2UUvZ5CF94wcOw5mz8vpCcmXFii5y4S5sj2SXvSCa2WtE1aFjKnVKkqLqG2mr8dIz9Llxa6Lc4qVPq19vyK9qQTOo5cynRnm5St8oVq4URrpol/wC7zjB18vZ55Rwx+GuF6kUqormyUoYkPma4exAYm1xtflEeGYZaicoxltkuV+j9V2BiuQmnnIZszcHJ9CTp1/zG7heuxS25o7o+a6r/AD9ixCc49egPLqVLubJ2D66hzy5fY1tiRcx3VsiUqNwC0MTiuGM5JJzGxDvHOuqJUn0HvZBahOVJKRlV43OoIKQR0Lj0Plm6+K2LIn04FT9w9CmU4KYwVN2Vd7TF8hWU92dRcHiNfIh4dL3veQfXkS4tUlSynYN1NovafGlHczRwY4uFvkW2GkWuX1LF1wiEyeIJQYDlyCmaDDdpCmDKkpmLSlQ/MCOSk3B9YHNijLE1NWhGdRnGpdCntLga1KTNCyVJuBZraAAC3lzivp8WGMdmNbe/+ym8EesPsUUVQRJcm5JfkxIb2jQUG5Uw1Ko8itFWDMd3fQc+Hyi24pKhbacrHctBKNddWirOrGdhSZRlSlHisJfRgHP0MUPDdH7Byvu/yKeHG4XYRT5codo1KZYSGGJYQlFkl8vw3F31J5WjwPh2vyYLpXfn6GauCqizjXMen1eNzD4nPI6WNv5EqTQ6FDPmuZSSUyxuQHVlfKA7kgMfOLv4jFD3cjpsswkwDs7V95mOX4SQ51J4cT7bw7NVLaSp2qAcZX/GsbtpwPFukW9Ov7YGSTMjX4OuYpSiXcm53Iv6WI0GlrQvJp1PuLNBgFL3SEZmUzK3/N9QSW9IpeIaSM9O6+KKbT735X5Mho1FX2cRNWkqQmVMzEpSFJBWkaAttYa6OY8n+Ky441ubteqp/MhNmiwbBZtK1lFC2zJBSplN8eqSBsyQosz6Q3Nmeoxx38zXfpx6+f7DWpNcllXiMvKe8YAWL3HTgeB2jHlmy48lV9V/kXwmZirwJOYzJKgUqAOQaodwLgkZSzhv5hG/H+oMqisfXjrXL+fqOeaUVSYqpsBqO+/hzAQtCge8CyJakpJB1sCbPfoYr6jXvNtlkb913S6P0ZEc0ud3PzJdnMLmrQV1SMpRa7FwL3yku2jbmw4RDzy0s2tNkqEuaXZ/YRbj0YL2yolTJcuYBlQmzbgqAYFrWAY81RZ8ElHJkyKT5f7ErkDo6NZlodRDeIa7jc9CY9FptDDDnnmX/Kvp5/ctQ07q2+oJWTVgsoADcnSNKU67HSTj1H1DJzhLaADTcN+hEKnNRLlqh/TSkhx96RRnKXUhTIz5KRpwgozfclSBl1SpSgtHxJ46HiCNxDPZrJHbLowm9ypjOV2rnsykIIOoGZJ8iSW8wYqS8MxPo3+T/ZFf2SfcowTEp85c1OUBMpAUFksMviACubODyAI1Jhepw48CTk+v8/nzAacHTB66rV3q9CXYna1rNtaLmHFH2aNHDJqCBV1Ct2MOUI9httlMye8HGAEnyV95B0BYLNnEEEO4LhtXF4YoJqmC3fBrFzXDKbqNP2jIUK5R0tO48wMv2jp8iVZCHIJFxY+saWnm5oq5unBnsTokyKWQJC+8nTUhYKVJLj8zB/CxIDa68IxvDfF5arJkwxg04OnfnbFSi4JPrY6w0q7sZrEDc/ICNnNlhjaUny+F6sj2lC7tRUKSJSGtdXVX+D7xMZJcnN0gOXUkBjB+0RO41FNmKgrdmUNWPGPH6eX4PUOGRcP+JlJLnkZqm3YmzR6OKTVotwwruwrBXl96oJKio5kXKWWxBUSL3DB+AaMTxXQZdRkg8eRRS68csfHHFJ/uJJtKunSooQ6lKUSQf5iTpwvoI28ai4KKfRcWJlilFWK6OSVqUStIJNsz38wLftFfB4uvdxyi267efekV1K+AqowiekZsoKAk+JJChfX4d7btF+GvwTtJ0/J8fqGop8A0tS0LLHQMDw5gcWDeZjI0+PJ4jkk9R8EXxFcJv17uuH8yMUN7uXRGloMXmkXyndSlA25kAhz+kL1HgOj3XUvkn/mx0seNKy+hrJs2oAStQGpAUoAISQ4ygsNQOqg8K1ePT6LS/Cr6L5srJuyzH+0UiTOSFIzhRGfilIsFNob3Y63jzcYznHc/oDKSTGNTNQmclQPhmJAFrHgOI0EZuebhk3HdOCyTJyFRzODYEsBooOPXi9obmzR92SfBFUUV8sZGy50u5QwZayp0hX9ILqPT1Z7e37r+pHTqZjE6pZXNCgCldtAxAA201Eb/AIDp4ZZKU3ylf1sbgSlPkAlTSD4mbTy5x7SUV2LbnfUgtfj0CiNjz0PVxEuNxI3XwNpEiY2Zm3Jvru8VpSh0JlMl+JWkjMBezj9POB9nFp0DuLFVTs8QsYSmUVs10sNTDMcaY2MuCaEE6XiG0CmQpZakTHDMUkKBJY8HAIdix8oTq8OPU4tk/NNV14f79B2OCyPkIVKtBKRcaQOv9IahV0AT3d9t/n9IfGqIl0silVhBULTLZBSllL02/qVwA5QublLiP+hipdRtIqkq/NrsbRUlja7Dl5kMUoETpZSRsRmDOl+EdjySgwZ44zVMwiOyCpM8FCgZYupZDMP5WGp4AQvLmxaappNyfCj3b+3Qys+P2LrqaqVOS6UB8qQSXA1zADxa6KJvwPCK7x54y/E53y+FBduP182JcWmpSEuP0BnTTkWSlIbMNByH6jWGYssp3JqvJEt2+DOorpiPDlzZSRmLOWJEH7yBtmnmY8ywU2OlrhQ8r+UM1Omw50o5Po+50veHFTVq8KlIUm4cgFiLG46eukRpdM8KcFPcu19V9b6foHBNcDfCcWzB1JKd2O3LiT98yGbTtPgtLFN9EE1VWhYIufaBx45xY6OGa6iWXhssKe55bD7eOhpYQn7RLnn8zoaPGpbggyUgeF0niDDMmJZeJpMZPSQkhDXOhZCmLjUW14+cToXiw7sEezv6P+UZ0o+yk4HJmKqlpUgy1DKQSo2B7y4LKY8ALXYGC3+0blFCXukdwSpmd6FBamV8SQWCgl1ZTxBuD1MV9b4fDJhcp8tdPJN8X6tErHwRw5bTgqcgzSVBiSLKUfiylJBvtYdYV4l4e/YVhaW1d12Xa7X7kzx+78jV1FQlSC5WVfEFKL3Gotb9GjwOpx5Grkk/VFW7Rf8AiUqAII2Bu7Hf5RlSTTOfIxld3NV3ZKhdgR8LkAgEseA036xc0zu0+/AcafBncQ7OzhPU7BCT/uLLApNwAwuW4Dq0bei1X4LOsk+nR/J+R0LxzsS1S2BZN9xZ/wDPtH0PDkjlgpwdp8p+ZZk0+hR2ZlkKKlA/EwBBBAGzax2XmFI5OkegSJyCm2je3HnGNOMovk5yEOLLl6AgpUkqSdRZgUv5j1PCLunc756g2L5U0FwFPks/rb29otNNc11JvyK6eeH+FShsA3qSSB5QU4uqQzc+w3kqUQT3ah5iKkkk63BoHEwFR211sxtbrDadFnDLqVLnt04QShY1zAcQrQgObpNiev1+9oZCIDmIv9S7zKApz4geZT+oLxZxuPIpzsbVSihGZIJDsnYG2j7cYUpJuu5G51wVok5lJWo8+XC3K/yg922O2hkV0Y5kC2nraKkizGR2onqSPD6R0YJvk6cqVgtCvviL3BPh+ZbeKX4vTPJeNNy6XT4XzdJL9TKnljkna5Yzl4eUqKsrpyMBZ3dySPIW5Q15N1K+TnGwPE0oTLURYAHZmjtrbAcaMXIowUglBc3sW1LwxQ4IoZ1GEETBNSQrKXIym7XAYkv7QWTHJ/D1DWCfkbGqrCsllEpUEkjQOBw5H5Rn6DTZMcN2b4ufoaGLBGHIOLCNCrLO6ilU2GKIuz5E2IcTtxbLmpzMSB+3+Yq6jOsS835ITl1Sx9OWJ8YCjMJlJfMQkPcbXJ/KOcBpMDgnqMnxv8l5Gftm3ufVgOIV5mrY5SQEBZSGC1JQlDtwZAA+2oarV5NNJQx9uX9XdC5Trhf7LqfEky7hGaxFizZgUux4An2iX41DLHbkTTvt0pOyVqYvhoHxHG0pBTkOYsxLZRzI34NCtV4k9TjcMaqPe+rXkvI7Nqd6qKOU3fAB5nk7Dya0edyYoN+7wUmaCnkKbSxbkH66a29IyZ4eXRNDehqDKUkqQrOqYACbBiQDf6fvDcMdsafHISdM09fOTU019SMySNy2nXWLDj7SFSHze6J56sgHLlKvzBXF3sS77abcTYR6DwzHq8tSwy2R6Py+3dgQ3dhdR4ugTihSgkHRWzh3D+l/KPU04QqTb9X3+w1eo/mGYASjXXr57HnfmDC6i+pD4MhIop1TXokj+EVqzXskEAqzWcXY6bqPEwOfURwRt9F/K/Y5W2bXHeyKaalmTZU4zBKsuxDsdSU6kPf5iKuj8XWfJsr69aYbjRnuzOKpWWsgPcqZz0Dj19o0Mrc1aBTNyhmYEn2jN5vkYmxNXUn8V0J/KoqA4C78z+pi5jzJQqT7qizjnT57ilS+YI9feLiT8hsmxHjylJQohOZJBcasOVg45eYIiZtqPSxE5eQT2M7NgyTUzywBdKfzHS/mCQzPppGHl8Xw4Li5crl+a8uAYWldHe2sv8OmUpOihoX1HHlp+0aGDV78e5fyyd3AJ2erFLOdSVrUd2ZIZ9PyjU79dotWpR6jccr5NCZit2HJ/wBIjahtnxmFrj9PSJSVnbxh2LocilqJcKJYWsNvrGPPTrDuru7+nkUo49jfzNLMAuLW263hcW+pwvq6MKDNY8RFmGSiUY+pwtSVFIFgbdNRGiskZKyHDkaypVoGUjSRybJa4tHRlfUIqzvY7e8HVckbiDxNANgFfXFHhSPFx2EMhC+oic30KqSQT4lOSYnbGPwoXGKHFOmETZbgEJo5S1J71KsoP5CApvS8ZWr0Mctyjw/yYnNooT5jwzWYd2coUpzy5CF75l5l/wDuSxjzeaMscnGSpmY4bHTXIj7T4fh81JSruEk6FGVKv7SkeJuFxxEIh7bdWJN+lWKat0ZGn7O0iFA/iMx4LlzCkHZWZIY9C4jUl4drHC1jr6r/ACH+Hn1o1+CYGrMhylSGcKFwp9OtvfjGEsElN7kL2u+S/EcRRmEuSQ0sgrV+V9kji9yfLmzvY36HM6iiWmUvupiTJYqlhIzEMHDFwBcaX+kP08YSkoNcN18uQ4rsZ407ji7knj6R7eG2EVGKpLhIuSx1wgXBexaapa1zCUywW8IuQNhsP8dYHV6pY1VW3+QlpGrrsPp6OQSkEpT/ADzCTezBJIDPZnEZ+PNlzzp8X5IC+x51J7Uql1cucuWciSSUJBTbTMApRdQ/qP8A22UA8b0MtRpXhi3z3fp+dfn6DMctrs0OO9p01yfwlIlUtMwLKybAlBdgHuDkLu1vMDC8C8H1Gnk8meVJcJdr839P39BmXImqRPsxhZpkkd4z6jIWfcuFt6gHjHrJtOKilf2X7CDQKqv6wfJveELH6BoTzcUAmZybJBCWLlRIINuQ16iLXsG47V36+g5egmmpWslQUEJd9BYdTYRZ2yilHd+QfveYqx3FBKDByptSEgdQzKJ5hhzgckmo8/z6AybSLuyX/UGXTSjJqJClhyoKSQSSblwoi+mha56n55414Fn1WpefHKn6+X0GYs6iqYnqKoYhOXmUZZcmW9wEveWRyP5g2uhDZfVeEaJ4dPHG3yuvr9/0FTkpzse4dhipfhJUniwCgfPbzTG6pe75oNeo3lUg/wCR/tf5D5QLyP5DYkjJb9xEKVhDqiplS0y2Pxpzc0vs3RveM78RDM5//l16MqympMZrpvC412J4wnfyCpHJEx0gxMo0zkBT5UsqL3PM/vD4ynRYXQVoMW2PshOXBRQW4BmqYiHpcASZ1cwJDxCVsCUhYlGZWYxY6IU3YykJhE2Mig2QmESY+ISkQp8jkiuqpkzAyg+vk/A7QjJgx5V76QOXBDL8SAaTCAkk6nR9yNng9Pihp4bYd+5Tjp1hVEKmmynk8XYTtAtnXmZDKTMWlC/iCSQGe/R9LaxWz6TBllvnHld/51IeKOTlhUjDEpSAw+/t4n2nZDkoR6IkKZSLylKQeRseo0MJy4MGb/5Ip+vR/cVLFCfYA/FrQrIplHYaKPTZRbbXrHTk8XLVx8/L5/5FTlKHEuV5jbsl2hEpakr/ANottdKuPFuUDrMMM8FLHJX8+wl1LoaPHpEucjP8RbwAHQG2v5lFyG0vtrGfp5Txyr7/AM/n16AGDruxzB1KcukrOwBOVg+wJJ5BA/meNWOrUuq/7r+fc452I7OqE2VMmOnMjw2a4SlQPXxv5GB1OWMMbjDnpf8APuczWYzI7ohb5Ul3A0zAE2/l0PtxjPeplHG31r+L8yLpWZmjnqmLUHZPxEBtX00s7X9Yq/8Ak8jkuEgFldg0xfeLK9j8IAsEj4QANm9yY9RiSjjVfM0YrgumAJS5DkaE8T/KAC5243gbtksxuK0cwrUtafE9kjZywJN3Oz7abFplyr+yAku4tqcMUlOZtAP/ACzXPmn3hMtOqryQDiW4XLImJZ2JsRYg8uB66sRvDccK+T/UlRPRsPCmAzabKHyLOOm14DJtu6+w6C8w3KSklnCeYLb9ecVp58WJ+9KrClkxwdSZZSUylTEhQ8IuriwOh6loHPlWz+2+XwJnmTVQGtLWS1zlpChmAfKCPCHNveKSxrHGl35ZX47C/tfjgkiWkOorXlyp1zNZuL5kP5cYfpsatyl/P5TBbIVNaZKUpI7skls4LtqwHFy0OjGM3uu16BqVIbScOzJBVlBIuHEV3qKdI72hnRMuRuI064svWDGb4lDgxhte6mQmAnEAVhKLtcnaDUeHZEp3wgOvrr5dt+sFVC230PqZaiHhvFchxXA0pM7OYRk22PhBDCVM2IvFdruh1UWAwISLUQLDVHZhbS5gUr6gZUnEDmTcxZQZ33cHzYX8oYk49DNkQo0so9Wg5u0FGVRGqVCKjQG8gqqTokpPQiJUH3J3GextiQXcxdxr3a7HTao7Kru91AC0jbQjjyufePL63SvTTuL91/k/Iz8sNr9B3htYUAAuUuT5t9/ZgtLqFL+3Lr2f7f4/0Tjl2Y2tMQpBvnDHoRceYt0i+1skpeQ2UaG2dIYuGGbyv+gEVUnyRRk+1WNImAy0OcpSoqbwnWwO509d9qWrzxjDYny/9iss1VIUYMCA/G5vZtnPDeM1ZFdiUcoylS1JSQWOodjzHJ3HlzBj1nhusjl06jfMVTNXSzU413QwyCx32f0JI++G8XHyPaF9VTjOlrgZlObkqbKknkylW0bS0MhyLkqZE0yVFTi2bfcJlsPcQzc0l/O5D4ZVRYMkSZailyEyybM/hAJ80Kf/AJPAPK1LY30v+fcJR91DRCWGU3bQ8Rw5/fIwHV2HFC/EKxUsZZd1LUGG3M+hjI8XyRU8e5Wlf16FLW0nEhifaFYl91L8P/6TCRfkkAlhzN4qy162Kl73ZdhHtfdFnZZUxNckyVCYWIWkKdJlvdT7EFjfXSzw/TNSjb69WdB8mh7T4vJpqymnzULKkFQISEqKU5Sy05ixWFFJAOgKuIgtZizT0U44HUuKfa7Vp8dKv6jI0pcgGKYv/qk1MqTMARJmd4lUzMmZMzAOc1yli4ACbBi40gPB8ebFp92o+Lul071+Xqdkpv3T0SlkhKEjLLsOR83yB4KTt2m/59QUjzzFKvKyxtY80nePQx91c9C7uF1PiOZShuUgfOJ3xfCOcuyIyJRQklrnTpHQlYCIpkg9XhyDQxpUMwiJMOI4kptbSKkmWYlsxIaATdjbpHAxiSEESwBC5Ww0RqDuCzRMfUDKvcYDVzEsL2Jbodj6wyCd0ZDkRpVnxHf/AD+kFNLgjc6IpmlRYmx0HHmeUc4qPJCZZUSEga35REJNhWI62YSWI0hkuODnK2AJqhKWlRJ/tLHT5Rk6/wB7G4935isvSjYYWszEZ1JyAhw5Fwbght+X7iPLZPde2ytRDEZq5aQpJZyfCH2Fjwu3F7xax6rPGF7uPXn9Qt0lyivFJ6lBKhmYh2vZ9uoinqNXlmqk/wBv0AlJvqBTkIIJLkqGj6AFgOpKft4qTldV1BAzWBSVICVNmHiP5muWHAfbRKuNNkkDSKTNlqTNCSgZ1S2IUQXAIJ8K06JbZzvFvBnlgW9dQ4TcHceo7psQSWCrKuBz3LeUel0HiEdUtvSXl/hmth1MciqXDJVhTq40+v36xr47XBY2rqVEDLY/E5fkf2gub+QEoWOKeahSQkLBZxrs5v6RTmpKTk0MjGNcMlUUhWR3dz977ftAfiI4l/cdEZHDGrkxKqjVMUU5FJmBwolLMH0fZw8eY1GTPrdQ5KLrol5L/sx5ueedpFU/smtXhzICXcm5J5kN9Yt4/D8jlvk0vRdixHQZHy6Q5wDA0UilKQoqUoAEkBrcANNY08eBQVFrHoox7ncawiTVEKnJcgMCCRby8/WLMG4R2LoN/C4+lAWHdm6aQsKloII3KlH6wab2tJdSPwmOh5+IH8ohfs/UH8HDzPLsSmkeH8u3J9ukXMmSlXYp7qD+zWCTJ3jSwA3O7QlZIxVtkpoIxnNJISq9rQ+EoxVx7hdAOjqXOVLPudh+sWYTUuESqNDRygBxMBOVjoB6VwhosRZ9MNo5DCMqJkQghIML4DoBxGa1nuYdijZU1s6ikZrGKh9mO/BXPRj1seRszG9i4M2/M1/ZfCBMp0LmTAFTCQm4OgNj1y6P7mMnU+IxhNRJStGTqZq5VSpClaHKSDsOB9+vNmvYs8cvToAxx+Jtaw94sbF3JTElfUuVEXjOz6+Ky+yiunfsQ8lOiOH4BPnKzCWtTizDXnyHPSMXVau5dRfMmen4V2ZmSqdGc+JKXs3EnLbUDNru0eey5G5NroT7N1YvqqYTlBIBDXNgx5Zdhpx6QT1G9JIB8gGKLlyyJMtOZndT8nPXfflyhGaT6ICQPhmHIqFmWkkEeK1y99j5eo5wrE23bOir4Bayg7hakzNUtc5nvwSC+8O2SbuyHGgzu0LSHc8NXGnEkjQegtFilKNPk6yuZTsEpTLsA4V4lKJOrMGSHA46DSL/AIZk/D54t/D0f17jsM1GabBZ1NmN/C3EfSPcQyqrXJo2uwMvCUm4WeOlngvaeaOaXY7QzjKWFD8pJ8mIPsfeKHi6T0k151X3QnJ8LN3SYpnlpb4buDcEfNJGnhIjz2k0O/HuyXYzTaVZY7pdDsxb3d41MeKONbYo0ceKONVFAylQ9IYiOd4KjgdS9eUMSIsoVOg1EGyBnQW0gyWIzpfADkS/yEQlKK99p/T/AGZPzGnYOvWtUyUlSUoayWu/EHaPL+P6+elinBdyzpsMcjdhP/UTIJaWHi+mhJ43+cW/DfFoapbY3/gDLhlj69DMYBTpNy7dQB+sej06ahaBx0kamQUDQD75wUlLuWEwlDQt2OiRnpADx0W7DdJEaYEiwdteXM8IjLOEFcnQKyRirbKqvE0ot8R3A25RlvxPErpP/JWl4hFdEJa6bMzZlMxHhIukjkYqrxTLvuL48jPyZ5ZJWxhIpCpIOVw33YXjcnqW8acOW/ovm/Qc8fCaRTR9oU06loMt02YWGmpPMuPsRgeLeFT1UoyjKmur8w8OT2adqwGTVicpSmAWST1BLgcyNOjcGOjpVPTYoxStJJPz+Yibt2WLCrv7cIv5JvJjfs317oGrXAzwbsuqexCWSdFF79Bv8o83LE1bbBjik1fY9NwTB5VHJy5tbqJ/MeAHs3XjGVNPJKoDIxSDZ9aCkMQxLN+0K1GGWONSCbMX21qUCYkINtyNyOnUesVNv/qV8nXgy82/xF9B158v8QlyTkJrk0PZeSmUpRTcTEgg7jKbp/8AIenKGvhWg4cBXbOUqYJakNmDg6XFuPP5xMGqJyW+RBTFaf8AcJSP+I+bND16C+/I1kLTuT/2i3yhqbXUKgtUlMxBSCn+5DtbbKXBi3ptTLFNSTf0YcXQir8MXISCSCCWcR6nSeJ49TLalTHrI2wGmTlRMWoApUFS0jcr8JJ6AG55gQeq/vZo4ey95/t9w5O3Q9wotKQAbNHZUt7NfA/7aDlH3hPcMHI12hiIKDMg1Ei+CkTNYZtBTB1qvDEuAdxwTInaRZ53W1KlHW2zBh6QjLNy4RmMHkVS5agpBKVDQiM3UaWGaO2StMKM3B2h3T4lMqllM5WYlLJsNbFvNo7w3w3Dpk1jXUZLJLJ1GOGUCE7B+d43oxjCPuo6FdB+ggAbD2hT5ZZRakQLGIGqKzKoJLOeIBHQg2iXjUoi8suKPplcnInLKlpUABnKXLgfEHsDzaPO4tDPUZWre1N/xGZGLm/QSqmBSiGKv/Y+YvBeIaCOGCljuu5GXGoq0GyqIiWWJym5CgQ37xkRbckl1ELqfSavLbhHt4RW1RNNSa4DE1oPxAK6gH5xLxLsMU/MsEqSr8iQeIAB9RAbZLoS1B9iMhdOgjvHU5sCPDw216acoVOEo2o8X+pX2wix/IxtDWUOTcPpFOWnT4fQJziwarxdSiwd+PAecFj0sY8RVC0tzpH1HnSDe5udd4rZ/DsOV3JsetKn1YtxGkUEaFasx/8AJnJ43T78oz8vhTi7hz+pWzaSUVa5FEwnKbsRr63Hv84xcmGpdOUUmmjuG1KgFLStSQgO5JCR40b6X0MdkwNe6zqaG9f2kUoypimMuw8Nj8PiN93HKwHOFLC068iZytmhpjKmywtGVSFixYX5Ecf3hscbvpycIO0eGqQla0BZSR4ku4B4nfK3XyEXHnnKGyX37nN8GSnonUZROlKHiALbcShadw2/oxEXcE4ajHsn1QS6cjfs722mzZhE+WkSVP4kpWcp2CrnMNrBxES0MoxvG3a/nBKXkOsURTlKkIyBabjKbPckcOLjUQWi1mojqIqTb3cU+/8AomLe6gDD6/uw2o1j1uTBuNbC5440x3S4glXWKc8Mojva2TnqA6nQQMbDTsDc8IdwdQITrDkhT4Klqg0gLKu8MFtOMgMPUok2Z2fieAgHh3Mp0CVlIU3PFoTkw7VZDRZhqD3iWsQxHKGYsfvV6ExXJp1z75iGP5gN+JH6RYSpB2uo0p12caQmRaj0PqqsSgXIB2vApd2ROaghZMCAcxOY6309Idy0V3JsDqqkqgVFJUgUgeTNykEO4MKy41OLi+hzjaofmqzAoy+LQEaENZX7R5fLhjptSmnwmmUpRUJcAU2RHqoU1aL9d0UeIQasimTFaRq8Q511Iui2RVDe4PA3SeI1hMmpcg2ggSpZHgdJ4uT6/tEexQe2DXAbh0suFHUtHbVGNB447R5Kmhvu8VnHkspny1giOXAW5Ef/AIz3ozpWh+Hi97WMYHiUoSnxFqX6/wA8zK1O2UulMTY32Vm5fEWQNclwzixDhg4BuNRFLTQm57YxtsrKEm6QulU2UZfyu/mzPflHpNP4PBPdldvy7F3Hou8wikWQWMbDxQivdVIvY4KPFB6apY0WoeZitLTYZ/FFP6EvBjfWKFeI4aJouopsWYJa/Jor/wDjNNdqP5iZaLG+nAL+HFPJSSoqOcJAs61KIDAbcfKKmXw/2c/aRm/lXH+SvkxRxx9SqklFBJJurXkOEbmHTQSUmuV09A8WNcNhCosos2ULnlOhg1BS6nOmaDCqnvEhRNxaM/Pj2SaGYn7tDIiK4di+rTvD8b7Cp8ga9IcuolMqy9YOySuYAAAOgiUVqF+KUQKQBx+QJ+kc1uVHLyPqXDglQPBIPuYJ7eq+QaobKQNxrCk2EoiuvWpCgAos3GKWu9tw8f5Ccu9cIQ19UogOkgDqdYY3NJbgXu7jGgVnR4dQLjfqIOE33CTLZaXuYsRTYxE0JeGvGMUUSUtaSgjhlPR7fP2jJ8Q0inBtr6lfNj4sKlrIISd9Iq+Hay17KX0BwZL91/QORIcaRsuRckiUnBlTVZUBzrsLOBqbbxU1OeGKO6borz46ltf2NmoUB4bgFwpg52ve0Y//AJPC+boQ5IDn4VMlEBYHAEGx5jlF7Ta6E6phRkT/AB2WWBYK8IHU/o7+UXU01ZYjk4C5eIiwGw9BxPp7Rzx8h7y2ZiQ0H3fWAjhrqzvaFtDixlqzA9eY4GFanRxzQ2v6PyFzisipl+KYsZx4I2H68YDR6GOnV9Zef+B2mwRgt3cRTqkbXjVjDzHOXkUioYu0HstA7uQqXNfQwpxrqM3WcVMLtHJcWQ5A1cgZwolyhwkbAnVR4lrefoqOP2kueiKMv7kuegLni/Q9EFzIJIkCnTCS0NUaAchn2Zqsswpexv5xU1kLjYeKXJrCu0ZlDmwComganjD4Jit1C6XMe3CLDVCW+RfMx1CSQ2nOOpeZHtEEqLqHAfODSOoKlS8zcoXJ0QkdSliOQaIbtBJHy07cPlHINIU1so5w/OHx5Ba5Oy6cEXEHJoME/D93MCkluIivLTqTtCnj54CZi8x6xZhBRQSXYJpZMBOY2KCzI05QhtNNMJxTVMhLpP4ucl+v0jPjoo4sinj6FdafZkTXQbpRyh7Y6QfhFR3cx2cEMRyP7gHyjP8AEcSyYH6clTKrRqF05mDMzgbx4qU+Xx0K21szmJS0zFMt2AASlJbYEkq2uWYcNobHVPG04PsDuoyfbjBTTCWvNaY7IJ8SSNTpozerRuaTxGeVe8uV9g97Rn6GsUzDz4+cbeLM2qDU2EGvZrgZg4JNyHIf1Bjnqoriyd6R9NqFmyXJO8Vs2u/4wdsGeXsuobRy1plhJLj73jV0eJ44Lf1LeCEox5LwItjWzhESRZWleVTvZ4JrcqOsvmr+cLiuDnLg5WIysN9T1N4DT8pv1K+Lo2BRbHJlc2JRzYHOhoDCMDlvNB4B4rZuIhYlcjYImWjNa5LEmZvG8SAXlGrj9Iasigq7lWUuQnD6gDM7uU+EezwrUZZb4xQuQlWlAJD78j7w5HbLG+FzRMlpUGuPQ8INT3RTQ+NONobSUwqTDUTi0AXNniU2+DttA65oveDUWdwATVZi+3zh8VQEueQSbPOgtDFFdTikQxEWEyUuYCTolDiRL0inKQ1BYS8Kug0VzUNExYTLEqUd4CTjFFWcmafs5hhzZlXIF/6eA68eADR5XxLxFZX7PH8Pf1/6Kc5XwaOfOTKlEk5UgG/3qTGM48UQ3SozeNTky+7IJSSQ7ajNcseMVZR5dC3SaZ5j20mo/FL7tSlgMCoqck6lm0AdmubHy9HoIbYKv+wm7lYLgygd/U/oI9DpqrgZEb0WGkqCAyQxZWrOdGfcknzjE8WwThJT/wCPQTli0yybS92optbUjeL/AIJo3Xt59+g7TY+dzOZ+ceiovNkSu8FQtyOLWzGOSB3FU4PBx4O3FtKCQytjrygJ1fBDfYorZxUqDxRUYg3XB9KRHSZKZ9MSNomLYdgs2RDFKyAjA0/xDbaE6j4RmL4jQ/iMo8RAHPSKDiFklRR2fwGUuYuonlkknKhttiX3ePOZPHdMss4qStcW/wBhLw5LtLqW9o5aRRqnIUANLEA6tltGhpNfDNHcugmVwlTPKFz3LxPtGwLGlNXLl3llv6ToYnHkyw6Pj5AQySi+Ga3DsXUpN0i+40eNOC3qy/DK2GpdV1XhrqPQKyzuhwgdzJTAamXluPSHQlfUCQBMF7RYXQi+DqUR1g2HUsqETkSmM0kAXiq7bGJlomgQG1sYcXo7x111CbpWXUWIJBaWHI1UQW6A/QR5XV6uWZS9rOl2iurMqWXf1NLQdo0JARkIJ2BF+ZeMCU3zLsgIu3Qq7R4uuae7yZRxcFn00OrceMNwqOSO5vgmdJ0Lu281ZmICLpQb35a35ZoLGoOMk+rFSZjMdpTmEwfmDnqNfa/mY2PCnvxesf0Cg+CFGjLcPzH7HQ8o9DiaStDl6DygnuoD74wrxGcfw078vz7E5H7jK56jmJ3cxqaOKjhgvRDocRRSbxbJbOq0+7RAG4UVmJsChWunkdDASyRhwwdxOhxEKSi9zrHQyqUU/MlM0eIICEAJLuHfkYRhnvdsjdwIUqL8z7CLu6yETmBR3LQSpDaS6FkunJ09YhzSGrkvVSFoWsisZsTR3C7TPKOz04AR918iXtji5JElJsC55n9oydTLjb5iMs2DUnbeoRLEvwqADOQc1wRq/Qx4zN4BgyZHJcWyY6ycVQpk1BmLJmqssur+VzuRtHoNHp4Y4qNcVRWlJydsOGFo/l9ifeNBaaC7EUitGHzgAO7V6G0ZuLUQlJQi0Ki7ZqsOk5UgHWPS44bY0aMVSG9OqAmibCcvCFXRFgtQAXhsHRDkLVy2PWLKkduLhLtA7gWy6XNbTXSFuN9SYhVLJUogqMKnKMVSHRYZOQBCosPcBzPDrcGE6zHPLhag6YjOpSjwDVdYqWAGSOAEeLzaVxl79mbdGerK+YV3JCg3k4fy1huLTx22wlfU1siZMUhCyDoQeb/vGW3sk0ugDbu2G40tQK16pYlQ6DN6sfaIxXKW1dzmZmbUFaSSz2IsAAODCwH6RuaO9LqtjfEl/P3CjxKhcF356W3AsB6R6CMlQ9BuFz8qn4Rm+J517P2fdi8s6VByVpWSRaNjwrM56ZX24LGCW6BPu/ONLcMYDiEkpBKQeaSCx/SDUm0LaMRWqJVcENsdekZGpyNyFM2nZ3sNULQJhGUHR9wREYtRDH1fIURnilFNp5WZR8ItFvFkxZJtpjOGZaRWJUsqWphz1Ji7DIuvQgeUywuyE24m3+Y5uuWw7GEqlYamEyyWGmSVK5xCkPgK8SqxKSpQ1Zh1MMk/dtkZWYaegk3+Im8Z2TG5P1f5FOSbITKIgO3H2aEZNNtTb/nQBxLaSQc4/R/bcbw7Djan6MJI2dPhwyi6hbRJceXKNGkdQQZZFr34x5DwDT78u99EVtNC5X5HUSTHs7RfYTKQ28BJgWE/iAkeK3OFbL6HWKa/EEoW72Oo+RhvEUtwNlCagLOth/mIlL/1O6jItlckCzjnClmTdRB5bKKKYCeQ1+cPb4GJ0P6BWcOLJ25/tFLIqDsvmpAhcbJsWVZfWLUCbsVVCwwB/K7dDvHnPGcbhk9H+RRzxqRPBMFE6eFn4BdXNtumjxiy1GzG4io+RrsQqgE5EMGa4b729BzEZrXHITJoqgtTsClQAI4KD2PUEiAXEk0cZ7/QwlRZXg8QA4X+E9H8wxjRy6mU3CVcx7i23ZUrs0+ix6fV40ZeLNriNP5hvLx0O1OEKSAEpsOF/PrGXKcpO31FN2L1y8oF2JP6xc0mqy4ZboP6BQk4u0FUU5x4kx63FrVONzTi/VcfQvQzJr3g7ugzkEDm31hyzxb4d/c5uPZma7QU8hJCiSpbjKlLOTzMBrJR9nuycUQ0j1PCZc2ZSS0qWxYOElx0ePkGr8bze3koP3b486NH2ENq8xX2yq5MmhXLWr+INLOS5tHrP6a8SeWKu+OGVM+Jwd+Z4hIUVLDBy/KPXafI5ZFSKyfJ6BhK1BIdB5lwY1MvvdWNixiqfyMKUBiKlVIgljY2MhfUye8OjnbgOcN4irZ2ToC4fgoUtVrJZI5nVR+XpCpNRd0IkGVmDJWLW+L3P7xzmmqkB6C/DcIORJSRnSApJPyPuP8AEBFKMEmSh7LkJIBZQfYO0S5NOggvGUtlYDUx5r+nZLdOPoVNI+WCoj07Ljdl5RuIXYtgVdUAJY26wyK7sXbMRiU3xMNNg7t05RQ1OWnS6ENm57D9kFzpYmqJCfmOMJeshhXL5DTHeKdkv4BmSVAs/PSAweIwm6Xcl+p5r+MUleUuwNxxPOLcNQ91A7jc4RNmKSHAT116ADSH5VEZaGMxusJVkpgNQkHYRYg2g0KqlKUnMoEgbOz9Twih4xDdp78mKzr3R7h80BFizgOwYD+kDgH13vHkcukkn6FbaWVRSQWZ9H0vDseCMvdkgqEya+ZJJZiDqL358oCXhdt0+AdhKfjPfJXlGRaWNi7n4eHR+Qilkx+zltuxUn5EsLxwkeLW2lnHSFg2Nf8AWEsdzw0P6Re0elyajIoRDhHe6QrqSqYXU33z1j2mk0GHT/CrfmW4YlEHNMdg3OL+9dyWxLjc/KCMxJ9B6wT4jYPJkZ005nf5v6xg6xOaafQG6ZqOzPb2opylBOZDix2008h7x4zX/wBP480nKPDLuPVv4ZBdPihxCdMRODGZLAS380pRI8yD7R6LwLw2GkwOD5TdgZcvtZFMjssUKdJvwULHz2MelxYoY3uiytVDumlLAYoY9XixKUXzYVFwQrcRFobGyqZI4wSn5DUj7DkOrLxs/DnEZn7tky7B8tIS42e3pFdtyoBx5K5Jux4kQcgGuSNOgJAYbP8AqPrHS56hJEpguWJbX1vHRarkmhBhuMzVBPfLChyAfqT9I8h4ZrsWDLzGr4u/2M7FkjCXQ0UuclQ8IEeri1Jbou0X00+heJb8Ii6AaKp2HBYuAfJ/nErLXUBoUV3ZSWfESEtrdmhU4459iNo//wCnmNBQXT5wJaSyATdXE9HPvHzz+qcuXFNLF0fUu6aEWm31NF2kxRFJIOQpGchLPx1I6a+UZvgepz5tVHFfuvr6B5ccdjb6nkM/AZwmkq/mJfi93aPp2n0sk1yZ1cmnwykWAGUC3X5ExoSkkqkSNO4bUXhO7yCRUvzEEhqFGNKADOA+nOKviGRLDt82kLzS92gyWSEJ+9YzZ4kxVFUqczj7bhCVipkAWITcqSrTh12js09mNsiTpCagqMigdXseLHVucedm7KwbLIBcG2vkdfeF9yBlhiwV+X1P0b3j1PgFVPz4Lmk6sc91yEb+4tSQNXlQskOTwb1JMHi29WKZlMUpDcrUVnj+VPTjFrYmrZFCNVPbNlYcfr9BFR4l8Vcfzn/AIMqmKVB9X+UVZabbJN9WyKGmByld5mQWUlRUnqC7eYi1hwxp/Nk9OT0uRPRMQFhr6jcGEyjKEto+lLlHVSnFrj3jt3J2ygebKhkZBpA0xTaw1K+g1IhQkBRPIxOTmNELlhUwuYUuEFtKFo0UINNdBc49yaQwHIxD5OSLgRAchUZGhwwICSU/xGuSxYnYR86c+xg2Fmbl1LdIdh1GXG7hKglJroX0GJrKgADl3Ux05cY9L4fqNZmjbSa83wWseXI0NzVq2dt9v3jYhjl/zq/Qa8jMv2lrVZWPhSfU+UHOKUH5AX3MoiepBdJKTqG2G0YGq0iyfEvoFGbj0L110xbZ1KUzM5JZrQvS6CGGe6Ma7hyyykuTf9nsSE2UErPjSGSr+YcDzjfcJpbokWmPaOag2LAxXeTc2k+V27kxp9A78Ok72gd8kFsaB6uiYEg25w2GW3QUY2efYhP7ycAPyqAA6ERja3UvJqVFPhOinkm5TNBoGi6+gwonj1hbRAorpuYhL2+R5xjeJZekV9ROR9iGH4YuYvKLNck7Rk7rEmmpsESkNr1v7aN6x3BwYnDwkWItoAAB6AWjW8L1awZve6Pgfp8mydsvz+FxHra5o1ZRKSlgSrU7fSD68IruJn66UJ0zIfhFyBpyTzi2lUBMixWHoKgCH3I2AT9+0dve0kU1WE5pgyjROY9SoW9Il05JshB3ZvDCiYvMLEgA8FMDC51GLcX15/YloezqIBVrbhoVHK2iYponLKm8LPwf5Rg+I+I5tLm27U4vldmBkz5McqBZleUvnPqGbqYpS/qGUXXsvzBWtl5CatxjNZIzfL1irn8Y1WTlPYvTqLnqZy7glLiq+8yaHRm5frD8XjOq4Td/NEw1M0+poMPmqmi/hAYEi7OCx6OIbL+oJN7NqT876DvxknwM5dOsJZTFd3AYO2w2drt7hop6XxvNhk45PeXYXDUzhw+QKsCw2QHnmGh23aLj8fzPpBEy1c+yFq6esexQ210/W8U341rb6r7CvxGXzLJqgNPXUnpGTwVylEnMQyfM/vGp4Xo1qstP4VyxuLHukO6OiYXj2lxgtseEi81XCDpshKRmVoNBz+sKU5N0hbR59jaTNWVkEIc5X1WRu2yRFtx3Kn0RNCeXSlXwguXLnZKd/Mwj2LkrS6/odRcumUF5SOP0g/ZPfXb/AESjUdj5DLUhdht5/WDyqUIV5P8AIho0tTSEHmNDyjOzYMeojz17PujnDcfUU83ALHccD+kYM9RqNJPZJ38xG+eN1YFjddN7pQSWIa3FLsfm/lHT8Wm/hSX87BS1M2q6GXoktMBUQwPyvFTSvdni325EY/iHf4pJBYiPQbky2K6yuSCA+7QieRLoC+CFNRKmKZAc3f134CPNahv2kk/Mqy6junwVYH+7kVsUufJ3DiKrTu0QO0U6QkfE+5K1G/r9IlSaJKe6AfLu3mz7ecSpEA4nMS8ey8J1y1EPZyfvL80aemz7ltfVA0+eT5+wjehBIbJAUniN9YfISo8hVL+Y+Q6QrJ2RMojLD6F3UdwfmG+UVcuWuERGIbJpQVTf6iG6gCEyyPbH0JSIVMksDBQl2CUaBaJAJvxjz39QK8sH6fuVNV8aCqrA5UzwqWSndmzDoWbXlGDddytQtm9i5ZUky5y0pDuFISol+aSnTpAPpR1IWK7Hzk1IVmSuVnSSoEJVlzAq8JOwfeJ6JURXkETUmRNIQXAUX9LddYXnh7RtxOY770BInLLO9uZSfnF3Bopana4rn/oLqB4fnWolxfV9Gj0cfCcGHHuy80GoruHTKhCDlJS4bUE7Pq8eYkueGLoVppdyAkNtrCaFk5aQVBhYe8eo8ASWOb72i9pEnY0kojZkyzJFVWjOyBYHU7t+8FB7feYpmf7RUVjspmHBA09YtYpOSpfcgvk4UlEsjchKeg4enzjva20l0RFlVXhX8aUWcOoKH9JEQsravyQUPIenCe7MtSf+KuY2PsIq/iN+5P5hVyHzhsYTDzCihBXvLWJifMcRGf4ziTwrJ3Tr7itTDjcXqWmYnOP7h12MeWZSMpjcgywSBZrfpAxYJnTWEm2ZPKHxyZILhhqTQww6nmTlME5gRd2YB9X2gZ6nI3bZzlLqzbYBQpk5iVOpQAVwtprctCp5HklbOsamUl7QFHURXMSnYxBwMtObQEc4BySIPk4eTu/3xiYZskJKUOGiVx0A8SpO7GYnwuAfePY+HePqdQ1Cp+fYu4tVfEwGVlOhF9o31rMMmoqSbfqWFOHZhsiVcPpBTlwFt3D1BATYgH6RQfxDli4ISVgEteJnSVvgDbGPLZ8ueFDKLmEfiMMHbmvuA8uJdwaXLylXm/pHnvFdTHUZfd6JUZmfIpztBFDLQpI1Sf6VOH87+rRh+zaFqhgJJ/KQeuvuW8neGRtdSaLEIexYEbG0MSsEQ4vTiXMUSPiZWxuzEe0O02knlzJR6dyRDX1bpzKNksOQHKPb6PSQwY6iGkMMCqwo2sNofl96PBPU0CpSTsPSKDxwfLS+x21COqOn3tHhn0KwjpJqvx6kuWCEsHLBw5YR6fwHpP6F/R9Wa1JsI2mW2cSbwT6CmLcS0/vHzixh/YWyb/T6RCOiH0n+4jr9YTP4GFHqOKj4U9U/OKcPiYfcGrPrDMYcTN40osP+Qit4v/8AUfzQrVf/ABgkhRCgxb7MeNM4niSQZUxw9jELsR3MGBDWcansEXVOe/hHzhOTog+xoJcBEhDDQWtDCT6jDkvfXWFyZBORd3veBj1JQWraGdyTKdr1nMgOW1bZ2N2gZgnKBAEpJADnfeCi3Fprhk9HwO6JIy6b/SDjqc29e+/uxtuxXiyyMjEjoeZjcx6jN/7v7sNyfmXyJhzSy51G/IRj5suSU6lJv6iW3Y6qP9wHfxf+sLXDR0gOq/8At8/mIYxRXgf+5L/5j0hmnS3HIeP/ABFf8j84HKqkwy+eHlL5ENysNOEAupLMPVLJUokk669TG94P8Uvp+5xk8fWcqA5bMq0buobpILsMMGWc6LnURYj8JKPQ5Wgis+oR/9k="/>
          <p:cNvSpPr>
            <a:spLocks noChangeAspect="1" noChangeArrowheads="1"/>
          </p:cNvSpPr>
          <p:nvPr/>
        </p:nvSpPr>
        <p:spPr bwMode="auto">
          <a:xfrm>
            <a:off x="168275" y="-17145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AutoShape 16" descr="data:image/jpeg;base64,/9j/4AAQSkZJRgABAQAAAQABAAD/2wCEAAkGBxQTEhUUExQWFhUXGBgaGBgYGBcbGhcYFxcYGBwXHBgaHSggGBwlHBUXITEhJSkrLi4uFyAzODMsNygtLisBCgoKDg0OGxAQGywmICQsLCwsLCwsLCwsLCwsLCwsLCwsLCwsLCwsLCwsLCwsLCwsLCwsLCwsLCwsLCwsLCwsLP/AABEIAMIBAwMBEQACEQEDEQH/xAAbAAACAwEBAQAAAAAAAAAAAAAEBQIDBgEHAP/EAD4QAAECBAQDBgQEBQMEAwAAAAECEQADBCEFEjFBUWFxBhMigZGhMrHB8BRC0eEjUmKC8RUzcgeSorIWQ1P/xAAbAQACAwEBAQAAAAAAAAAAAAACAwEEBQAGB//EADYRAAICAQMCAwYFBAICAwAAAAABAhEDBBIhMUEFUWETIjJxgZEUobHB8AYj0fFC4RVSMzRi/9oADAMBAAIRAxEAPwAHBJEsS0ArDlyxN9THqdFkX4eFeSKkehpcNqVyfgWcp1S5ynqNCefSB1WnhqE1Jc+fdDNwZUYmZqZhmoyqUUhAYEEDfla8YWDwiayx300uoyOJtrd3KKWQlAAsBG9KTZZbS4R9VT5eQk9NLv03joRnuoLclyxD2XTKl1M5SigLmJCv4rMgZvhBdri3QDVrZfj+sz6TFGWKLdvmirjSnJ26M5UB6ybNQE90pZygKUBqQdBxCraXjV0GTJLHGWTq0nViJUnQyTXFCkqSrxggpYCxHLhx5RoTxwyweOXKaJir4PUF08mtpx3iUrQsAkcCOHBSS948FJZNHqGl1i/uv8MFpxdGLqcEXh7gHvKdWh0KFnZQ2CuIs/B7+k0Wvx6p7fhl5dvoWsGdfA+gqqpKZx/iAX+FNrNvb7sGvGxt28IOUW2UUvZ5CF94wcOw5mz8vpCcmXFii5y4S5sj2SXvSCa2WtE1aFjKnVKkqLqG2mr8dIz9Llxa6Lc4qVPq19vyK9qQTOo5cynRnm5St8oVq4URrpol/wC7zjB18vZ55Rwx+GuF6kUqormyUoYkPma4exAYm1xtflEeGYZaicoxltkuV+j9V2BiuQmnnIZszcHJ9CTp1/zG7heuxS25o7o+a6r/AD9ixCc49egPLqVLubJ2D66hzy5fY1tiRcx3VsiUqNwC0MTiuGM5JJzGxDvHOuqJUn0HvZBahOVJKRlV43OoIKQR0Lj0Plm6+K2LIn04FT9w9CmU4KYwVN2Vd7TF8hWU92dRcHiNfIh4dL3veQfXkS4tUlSynYN1NovafGlHczRwY4uFvkW2GkWuX1LF1wiEyeIJQYDlyCmaDDdpCmDKkpmLSlQ/MCOSk3B9YHNijLE1NWhGdRnGpdCntLga1KTNCyVJuBZraAAC3lzivp8WGMdmNbe/+ym8EesPsUUVQRJcm5JfkxIb2jQUG5Uw1Ko8itFWDMd3fQc+Hyi24pKhbacrHctBKNddWirOrGdhSZRlSlHisJfRgHP0MUPDdH7Byvu/yKeHG4XYRT5codo1KZYSGGJYQlFkl8vw3F31J5WjwPh2vyYLpXfn6GauCqizjXMen1eNzD4nPI6WNv5EqTQ6FDPmuZSSUyxuQHVlfKA7kgMfOLv4jFD3cjpsswkwDs7V95mOX4SQ51J4cT7bw7NVLaSp2qAcZX/GsbtpwPFukW9Ov7YGSTMjX4OuYpSiXcm53Iv6WI0GlrQvJp1PuLNBgFL3SEZmUzK3/N9QSW9IpeIaSM9O6+KKbT735X5Mho1FX2cRNWkqQmVMzEpSFJBWkaAttYa6OY8n+Ky441ubteqp/MhNmiwbBZtK1lFC2zJBSplN8eqSBsyQosz6Q3Nmeoxx38zXfpx6+f7DWpNcllXiMvKe8YAWL3HTgeB2jHlmy48lV9V/kXwmZirwJOYzJKgUqAOQaodwLgkZSzhv5hG/H+oMqisfXjrXL+fqOeaUVSYqpsBqO+/hzAQtCge8CyJakpJB1sCbPfoYr6jXvNtlkb913S6P0ZEc0ud3PzJdnMLmrQV1SMpRa7FwL3yku2jbmw4RDzy0s2tNkqEuaXZ/YRbj0YL2yolTJcuYBlQmzbgqAYFrWAY81RZ8ElHJkyKT5f7ErkDo6NZlodRDeIa7jc9CY9FptDDDnnmX/Kvp5/ctQ07q2+oJWTVgsoADcnSNKU67HSTj1H1DJzhLaADTcN+hEKnNRLlqh/TSkhx96RRnKXUhTIz5KRpwgozfclSBl1SpSgtHxJ46HiCNxDPZrJHbLowm9ypjOV2rnsykIIOoGZJ8iSW8wYqS8MxPo3+T/ZFf2SfcowTEp85c1OUBMpAUFksMviACubODyAI1Jhepw48CTk+v8/nzAacHTB66rV3q9CXYna1rNtaLmHFH2aNHDJqCBV1Ct2MOUI9httlMye8HGAEnyV95B0BYLNnEEEO4LhtXF4YoJqmC3fBrFzXDKbqNP2jIUK5R0tO48wMv2jp8iVZCHIJFxY+saWnm5oq5unBnsTokyKWQJC+8nTUhYKVJLj8zB/CxIDa68IxvDfF5arJkwxg04OnfnbFSi4JPrY6w0q7sZrEDc/ICNnNlhjaUny+F6sj2lC7tRUKSJSGtdXVX+D7xMZJcnN0gOXUkBjB+0RO41FNmKgrdmUNWPGPH6eX4PUOGRcP+JlJLnkZqm3YmzR6OKTVotwwruwrBXl96oJKio5kXKWWxBUSL3DB+AaMTxXQZdRkg8eRRS68csfHHFJ/uJJtKunSooQ6lKUSQf5iTpwvoI28ai4KKfRcWJlilFWK6OSVqUStIJNsz38wLftFfB4uvdxyi267efekV1K+AqowiekZsoKAk+JJChfX4d7btF+GvwTtJ0/J8fqGop8A0tS0LLHQMDw5gcWDeZjI0+PJ4jkk9R8EXxFcJv17uuH8yMUN7uXRGloMXmkXyndSlA25kAhz+kL1HgOj3XUvkn/mx0seNKy+hrJs2oAStQGpAUoAISQ4ygsNQOqg8K1ePT6LS/Cr6L5srJuyzH+0UiTOSFIzhRGfilIsFNob3Y63jzcYznHc/oDKSTGNTNQmclQPhmJAFrHgOI0EZuebhk3HdOCyTJyFRzODYEsBooOPXi9obmzR92SfBFUUV8sZGy50u5QwZayp0hX9ILqPT1Z7e37r+pHTqZjE6pZXNCgCldtAxAA201Eb/AIDp4ZZKU3ylf1sbgSlPkAlTSD4mbTy5x7SUV2LbnfUgtfj0CiNjz0PVxEuNxI3XwNpEiY2Zm3Jvru8VpSh0JlMl+JWkjMBezj9POB9nFp0DuLFVTs8QsYSmUVs10sNTDMcaY2MuCaEE6XiG0CmQpZakTHDMUkKBJY8HAIdix8oTq8OPU4tk/NNV14f79B2OCyPkIVKtBKRcaQOv9IahV0AT3d9t/n9IfGqIl0silVhBULTLZBSllL02/qVwA5QublLiP+hipdRtIqkq/NrsbRUlja7Dl5kMUoETpZSRsRmDOl+EdjySgwZ44zVMwiOyCpM8FCgZYupZDMP5WGp4AQvLmxaappNyfCj3b+3Qys+P2LrqaqVOS6UB8qQSXA1zADxa6KJvwPCK7x54y/E53y+FBduP182JcWmpSEuP0BnTTkWSlIbMNByH6jWGYssp3JqvJEt2+DOorpiPDlzZSRmLOWJEH7yBtmnmY8ywU2OlrhQ8r+UM1Omw50o5Po+50veHFTVq8KlIUm4cgFiLG46eukRpdM8KcFPcu19V9b6foHBNcDfCcWzB1JKd2O3LiT98yGbTtPgtLFN9EE1VWhYIufaBx45xY6OGa6iWXhssKe55bD7eOhpYQn7RLnn8zoaPGpbggyUgeF0niDDMmJZeJpMZPSQkhDXOhZCmLjUW14+cToXiw7sEezv6P+UZ0o+yk4HJmKqlpUgy1DKQSo2B7y4LKY8ALXYGC3+0blFCXukdwSpmd6FBamV8SQWCgl1ZTxBuD1MV9b4fDJhcp8tdPJN8X6tErHwRw5bTgqcgzSVBiSLKUfiylJBvtYdYV4l4e/YVhaW1d12Xa7X7kzx+78jV1FQlSC5WVfEFKL3Gotb9GjwOpx5Grkk/VFW7Rf8AiUqAII2Bu7Hf5RlSTTOfIxld3NV3ZKhdgR8LkAgEseA036xc0zu0+/AcafBncQ7OzhPU7BCT/uLLApNwAwuW4Dq0bei1X4LOsk+nR/J+R0LxzsS1S2BZN9xZ/wDPtH0PDkjlgpwdp8p+ZZk0+hR2ZlkKKlA/EwBBBAGzax2XmFI5OkegSJyCm2je3HnGNOMovk5yEOLLl6AgpUkqSdRZgUv5j1PCLunc756g2L5U0FwFPks/rb29otNNc11JvyK6eeH+FShsA3qSSB5QU4uqQzc+w3kqUQT3ah5iKkkk63BoHEwFR211sxtbrDadFnDLqVLnt04QShY1zAcQrQgObpNiev1+9oZCIDmIv9S7zKApz4geZT+oLxZxuPIpzsbVSihGZIJDsnYG2j7cYUpJuu5G51wVok5lJWo8+XC3K/yg922O2hkV0Y5kC2nraKkizGR2onqSPD6R0YJvk6cqVgtCvviL3BPh+ZbeKX4vTPJeNNy6XT4XzdJL9TKnljkna5Yzl4eUqKsrpyMBZ3dySPIW5Q15N1K+TnGwPE0oTLURYAHZmjtrbAcaMXIowUglBc3sW1LwxQ4IoZ1GEETBNSQrKXIym7XAYkv7QWTHJ/D1DWCfkbGqrCsllEpUEkjQOBw5H5Rn6DTZMcN2b4ufoaGLBGHIOLCNCrLO6ilU2GKIuz5E2IcTtxbLmpzMSB+3+Yq6jOsS835ITl1Sx9OWJ8YCjMJlJfMQkPcbXJ/KOcBpMDgnqMnxv8l5Gftm3ufVgOIV5mrY5SQEBZSGC1JQlDtwZAA+2oarV5NNJQx9uX9XdC5Trhf7LqfEky7hGaxFizZgUux4An2iX41DLHbkTTvt0pOyVqYvhoHxHG0pBTkOYsxLZRzI34NCtV4k9TjcMaqPe+rXkvI7Nqd6qKOU3fAB5nk7Dya0edyYoN+7wUmaCnkKbSxbkH66a29IyZ4eXRNDehqDKUkqQrOqYACbBiQDf6fvDcMdsafHISdM09fOTU019SMySNy2nXWLDj7SFSHze6J56sgHLlKvzBXF3sS77abcTYR6DwzHq8tSwy2R6Py+3dgQ3dhdR4ugTihSgkHRWzh3D+l/KPU04QqTb9X3+w1eo/mGYASjXXr57HnfmDC6i+pD4MhIop1TXokj+EVqzXskEAqzWcXY6bqPEwOfURwRt9F/K/Y5W2bXHeyKaalmTZU4zBKsuxDsdSU6kPf5iKuj8XWfJsr69aYbjRnuzOKpWWsgPcqZz0Dj19o0Mrc1aBTNyhmYEn2jN5vkYmxNXUn8V0J/KoqA4C78z+pi5jzJQqT7qizjnT57ilS+YI9feLiT8hsmxHjylJQohOZJBcasOVg45eYIiZtqPSxE5eQT2M7NgyTUzywBdKfzHS/mCQzPppGHl8Xw4Li5crl+a8uAYWldHe2sv8OmUpOihoX1HHlp+0aGDV78e5fyyd3AJ2erFLOdSVrUd2ZIZ9PyjU79dotWpR6jccr5NCZit2HJ/wBIjahtnxmFrj9PSJSVnbxh2LocilqJcKJYWsNvrGPPTrDuru7+nkUo49jfzNLMAuLW263hcW+pwvq6MKDNY8RFmGSiUY+pwtSVFIFgbdNRGiskZKyHDkaypVoGUjSRybJa4tHRlfUIqzvY7e8HVckbiDxNANgFfXFHhSPFx2EMhC+oic30KqSQT4lOSYnbGPwoXGKHFOmETZbgEJo5S1J71KsoP5CApvS8ZWr0Mctyjw/yYnNooT5jwzWYd2coUpzy5CF75l5l/wDuSxjzeaMscnGSpmY4bHTXIj7T4fh81JSruEk6FGVKv7SkeJuFxxEIh7bdWJN+lWKat0ZGn7O0iFA/iMx4LlzCkHZWZIY9C4jUl4drHC1jr6r/ACH+Hn1o1+CYGrMhylSGcKFwp9OtvfjGEsElN7kL2u+S/EcRRmEuSQ0sgrV+V9kji9yfLmzvY36HM6iiWmUvupiTJYqlhIzEMHDFwBcaX+kP08YSkoNcN18uQ4rsZ407ji7knj6R7eG2EVGKpLhIuSx1wgXBexaapa1zCUywW8IuQNhsP8dYHV6pY1VW3+QlpGrrsPp6OQSkEpT/ADzCTezBJIDPZnEZ+PNlzzp8X5IC+x51J7Uql1cucuWciSSUJBTbTMApRdQ/qP8A22UA8b0MtRpXhi3z3fp+dfn6DMctrs0OO9p01yfwlIlUtMwLKybAlBdgHuDkLu1vMDC8C8H1Gnk8meVJcJdr839P39BmXImqRPsxhZpkkd4z6jIWfcuFt6gHjHrJtOKilf2X7CDQKqv6wfJveELH6BoTzcUAmZybJBCWLlRIINuQ16iLXsG47V36+g5egmmpWslQUEJd9BYdTYRZ2yilHd+QfveYqx3FBKDByptSEgdQzKJ5hhzgckmo8/z6AybSLuyX/UGXTSjJqJClhyoKSQSSblwoi+mha56n55414Fn1WpefHKn6+X0GYs6iqYnqKoYhOXmUZZcmW9wEveWRyP5g2uhDZfVeEaJ4dPHG3yuvr9/0FTkpzse4dhipfhJUniwCgfPbzTG6pe75oNeo3lUg/wCR/tf5D5QLyP5DYkjJb9xEKVhDqiplS0y2Pxpzc0vs3RveM78RDM5//l16MqympMZrpvC412J4wnfyCpHJEx0gxMo0zkBT5UsqL3PM/vD4ynRYXQVoMW2PshOXBRQW4BmqYiHpcASZ1cwJDxCVsCUhYlGZWYxY6IU3YykJhE2Mig2QmESY+ISkQp8jkiuqpkzAyg+vk/A7QjJgx5V76QOXBDL8SAaTCAkk6nR9yNng9Pihp4bYd+5Tjp1hVEKmmynk8XYTtAtnXmZDKTMWlC/iCSQGe/R9LaxWz6TBllvnHld/51IeKOTlhUjDEpSAw+/t4n2nZDkoR6IkKZSLylKQeRseo0MJy4MGb/5Ip+vR/cVLFCfYA/FrQrIplHYaKPTZRbbXrHTk8XLVx8/L5/5FTlKHEuV5jbsl2hEpakr/ANottdKuPFuUDrMMM8FLHJX8+wl1LoaPHpEucjP8RbwAHQG2v5lFyG0vtrGfp5Txyr7/AM/n16AGDruxzB1KcukrOwBOVg+wJJ5BA/meNWOrUuq/7r+fc452I7OqE2VMmOnMjw2a4SlQPXxv5GB1OWMMbjDnpf8APuczWYzI7ohb5Ul3A0zAE2/l0PtxjPeplHG31r+L8yLpWZmjnqmLUHZPxEBtX00s7X9Yq/8Ak8jkuEgFldg0xfeLK9j8IAsEj4QANm9yY9RiSjjVfM0YrgumAJS5DkaE8T/KAC5243gbtksxuK0cwrUtafE9kjZywJN3Oz7abFplyr+yAku4tqcMUlOZtAP/ACzXPmn3hMtOqryQDiW4XLImJZ2JsRYg8uB66sRvDccK+T/UlRPRsPCmAzabKHyLOOm14DJtu6+w6C8w3KSklnCeYLb9ecVp58WJ+9KrClkxwdSZZSUylTEhQ8IuriwOh6loHPlWz+2+XwJnmTVQGtLWS1zlpChmAfKCPCHNveKSxrHGl35ZX47C/tfjgkiWkOorXlyp1zNZuL5kP5cYfpsatyl/P5TBbIVNaZKUpI7skls4LtqwHFy0OjGM3uu16BqVIbScOzJBVlBIuHEV3qKdI72hnRMuRuI064svWDGb4lDgxhte6mQmAnEAVhKLtcnaDUeHZEp3wgOvrr5dt+sFVC230PqZaiHhvFchxXA0pM7OYRk22PhBDCVM2IvFdruh1UWAwISLUQLDVHZhbS5gUr6gZUnEDmTcxZQZ33cHzYX8oYk49DNkQo0so9Wg5u0FGVRGqVCKjQG8gqqTokpPQiJUH3J3GextiQXcxdxr3a7HTao7Kru91AC0jbQjjyufePL63SvTTuL91/k/Iz8sNr9B3htYUAAuUuT5t9/ZgtLqFL+3Lr2f7f4/0Tjl2Y2tMQpBvnDHoRceYt0i+1skpeQ2UaG2dIYuGGbyv+gEVUnyRRk+1WNImAy0OcpSoqbwnWwO509d9qWrzxjDYny/9iss1VIUYMCA/G5vZtnPDeM1ZFdiUcoylS1JSQWOodjzHJ3HlzBj1nhusjl06jfMVTNXSzU413QwyCx32f0JI++G8XHyPaF9VTjOlrgZlObkqbKknkylW0bS0MhyLkqZE0yVFTi2bfcJlsPcQzc0l/O5D4ZVRYMkSZailyEyybM/hAJ80Kf/AJPAPK1LY30v+fcJR91DRCWGU3bQ8Rw5/fIwHV2HFC/EKxUsZZd1LUGG3M+hjI8XyRU8e5Wlf16FLW0nEhifaFYl91L8P/6TCRfkkAlhzN4qy162Kl73ZdhHtfdFnZZUxNckyVCYWIWkKdJlvdT7EFjfXSzw/TNSjb69WdB8mh7T4vJpqymnzULKkFQISEqKU5Sy05ixWFFJAOgKuIgtZizT0U44HUuKfa7Vp8dKv6jI0pcgGKYv/qk1MqTMARJmd4lUzMmZMzAOc1yli4ACbBi40gPB8ebFp92o+Lul071+Xqdkpv3T0SlkhKEjLLsOR83yB4KTt2m/59QUjzzFKvKyxtY80nePQx91c9C7uF1PiOZShuUgfOJ3xfCOcuyIyJRQklrnTpHQlYCIpkg9XhyDQxpUMwiJMOI4kptbSKkmWYlsxIaATdjbpHAxiSEESwBC5Ww0RqDuCzRMfUDKvcYDVzEsL2Jbodj6wyCd0ZDkRpVnxHf/AD+kFNLgjc6IpmlRYmx0HHmeUc4qPJCZZUSEga35REJNhWI62YSWI0hkuODnK2AJqhKWlRJ/tLHT5Rk6/wB7G4935isvSjYYWszEZ1JyAhw5Fwbght+X7iPLZPde2ytRDEZq5aQpJZyfCH2Fjwu3F7xax6rPGF7uPXn9Qt0lyivFJ6lBKhmYh2vZ9uoinqNXlmqk/wBv0AlJvqBTkIIJLkqGj6AFgOpKft4qTldV1BAzWBSVICVNmHiP5muWHAfbRKuNNkkDSKTNlqTNCSgZ1S2IUQXAIJ8K06JbZzvFvBnlgW9dQ4TcHceo7psQSWCrKuBz3LeUel0HiEdUtvSXl/hmth1MciqXDJVhTq40+v36xr47XBY2rqVEDLY/E5fkf2gub+QEoWOKeahSQkLBZxrs5v6RTmpKTk0MjGNcMlUUhWR3dz977ftAfiI4l/cdEZHDGrkxKqjVMUU5FJmBwolLMH0fZw8eY1GTPrdQ5KLrol5L/sx5ueedpFU/smtXhzICXcm5J5kN9Yt4/D8jlvk0vRdixHQZHy6Q5wDA0UilKQoqUoAEkBrcANNY08eBQVFrHoox7ncawiTVEKnJcgMCCRby8/WLMG4R2LoN/C4+lAWHdm6aQsKloII3KlH6wab2tJdSPwmOh5+IH8ohfs/UH8HDzPLsSmkeH8u3J9ukXMmSlXYp7qD+zWCTJ3jSwA3O7QlZIxVtkpoIxnNJISq9rQ+EoxVx7hdAOjqXOVLPudh+sWYTUuESqNDRygBxMBOVjoB6VwhosRZ9MNo5DCMqJkQghIML4DoBxGa1nuYdijZU1s6ikZrGKh9mO/BXPRj1seRszG9i4M2/M1/ZfCBMp0LmTAFTCQm4OgNj1y6P7mMnU+IxhNRJStGTqZq5VSpClaHKSDsOB9+vNmvYs8cvToAxx+Jtaw94sbF3JTElfUuVEXjOz6+Ky+yiunfsQ8lOiOH4BPnKzCWtTizDXnyHPSMXVau5dRfMmen4V2ZmSqdGc+JKXs3EnLbUDNru0eey5G5NroT7N1YvqqYTlBIBDXNgx5Zdhpx6QT1G9JIB8gGKLlyyJMtOZndT8nPXfflyhGaT6ICQPhmHIqFmWkkEeK1y99j5eo5wrE23bOir4Bayg7hakzNUtc5nvwSC+8O2SbuyHGgzu0LSHc8NXGnEkjQegtFilKNPk6yuZTsEpTLsA4V4lKJOrMGSHA46DSL/AIZk/D54t/D0f17jsM1GabBZ1NmN/C3EfSPcQyqrXJo2uwMvCUm4WeOlngvaeaOaXY7QzjKWFD8pJ8mIPsfeKHi6T0k151X3QnJ8LN3SYpnlpb4buDcEfNJGnhIjz2k0O/HuyXYzTaVZY7pdDsxb3d41MeKONbYo0ceKONVFAylQ9IYiOd4KjgdS9eUMSIsoVOg1EGyBnQW0gyWIzpfADkS/yEQlKK99p/T/AGZPzGnYOvWtUyUlSUoayWu/EHaPL+P6+elinBdyzpsMcjdhP/UTIJaWHi+mhJ43+cW/DfFoapbY3/gDLhlj69DMYBTpNy7dQB+sej06ahaBx0kamQUDQD75wUlLuWEwlDQt2OiRnpADx0W7DdJEaYEiwdteXM8IjLOEFcnQKyRirbKqvE0ot8R3A25RlvxPErpP/JWl4hFdEJa6bMzZlMxHhIukjkYqrxTLvuL48jPyZ5ZJWxhIpCpIOVw33YXjcnqW8acOW/ovm/Qc8fCaRTR9oU06loMt02YWGmpPMuPsRgeLeFT1UoyjKmur8w8OT2adqwGTVicpSmAWST1BLgcyNOjcGOjpVPTYoxStJJPz+Yibt2WLCrv7cIv5JvJjfs317oGrXAzwbsuqexCWSdFF79Bv8o83LE1bbBjik1fY9NwTB5VHJy5tbqJ/MeAHs3XjGVNPJKoDIxSDZ9aCkMQxLN+0K1GGWONSCbMX21qUCYkINtyNyOnUesVNv/qV8nXgy82/xF9B158v8QlyTkJrk0PZeSmUpRTcTEgg7jKbp/8AIenKGvhWg4cBXbOUqYJakNmDg6XFuPP5xMGqJyW+RBTFaf8AcJSP+I+bND16C+/I1kLTuT/2i3yhqbXUKgtUlMxBSCn+5DtbbKXBi3ptTLFNSTf0YcXQir8MXISCSCCWcR6nSeJ49TLalTHrI2wGmTlRMWoApUFS0jcr8JJ6AG55gQeq/vZo4ey95/t9w5O3Q9wotKQAbNHZUt7NfA/7aDlH3hPcMHI12hiIKDMg1Ei+CkTNYZtBTB1qvDEuAdxwTInaRZ53W1KlHW2zBh6QjLNy4RmMHkVS5agpBKVDQiM3UaWGaO2StMKM3B2h3T4lMqllM5WYlLJsNbFvNo7w3w3Dpk1jXUZLJLJ1GOGUCE7B+d43oxjCPuo6FdB+ggAbD2hT5ZZRakQLGIGqKzKoJLOeIBHQg2iXjUoi8suKPplcnInLKlpUABnKXLgfEHsDzaPO4tDPUZWre1N/xGZGLm/QSqmBSiGKv/Y+YvBeIaCOGCljuu5GXGoq0GyqIiWWJym5CgQ37xkRbckl1ELqfSavLbhHt4RW1RNNSa4DE1oPxAK6gH5xLxLsMU/MsEqSr8iQeIAB9RAbZLoS1B9iMhdOgjvHU5sCPDw216acoVOEo2o8X+pX2wix/IxtDWUOTcPpFOWnT4fQJziwarxdSiwd+PAecFj0sY8RVC0tzpH1HnSDe5udd4rZ/DsOV3JsetKn1YtxGkUEaFasx/8AJnJ43T78oz8vhTi7hz+pWzaSUVa5FEwnKbsRr63Hv84xcmGpdOUUmmjuG1KgFLStSQgO5JCR40b6X0MdkwNe6zqaG9f2kUoypimMuw8Nj8PiN93HKwHOFLC068iZytmhpjKmywtGVSFixYX5Ecf3hscbvpycIO0eGqQla0BZSR4ku4B4nfK3XyEXHnnKGyX37nN8GSnonUZROlKHiALbcShadw2/oxEXcE4ajHsn1QS6cjfs722mzZhE+WkSVP4kpWcp2CrnMNrBxES0MoxvG3a/nBKXkOsURTlKkIyBabjKbPckcOLjUQWi1mojqIqTb3cU+/8AomLe6gDD6/uw2o1j1uTBuNbC5440x3S4glXWKc8Mojva2TnqA6nQQMbDTsDc8IdwdQITrDkhT4Klqg0gLKu8MFtOMgMPUok2Z2fieAgHh3Mp0CVlIU3PFoTkw7VZDRZhqD3iWsQxHKGYsfvV6ExXJp1z75iGP5gN+JH6RYSpB2uo0p12caQmRaj0PqqsSgXIB2vApd2ROaghZMCAcxOY6309Idy0V3JsDqqkqgVFJUgUgeTNykEO4MKy41OLi+hzjaofmqzAoy+LQEaENZX7R5fLhjptSmnwmmUpRUJcAU2RHqoU1aL9d0UeIQasimTFaRq8Q511Iui2RVDe4PA3SeI1hMmpcg2ggSpZHgdJ4uT6/tEexQe2DXAbh0suFHUtHbVGNB447R5Kmhvu8VnHkspny1giOXAW5Ef/AIz3ozpWh+Hi97WMYHiUoSnxFqX6/wA8zK1O2UulMTY32Vm5fEWQNclwzixDhg4BuNRFLTQm57YxtsrKEm6QulU2UZfyu/mzPflHpNP4PBPdldvy7F3Hou8wikWQWMbDxQivdVIvY4KPFB6apY0WoeZitLTYZ/FFP6EvBjfWKFeI4aJouopsWYJa/Jor/wDjNNdqP5iZaLG+nAL+HFPJSSoqOcJAs61KIDAbcfKKmXw/2c/aRm/lXH+SvkxRxx9SqklFBJJurXkOEbmHTQSUmuV09A8WNcNhCosos2ULnlOhg1BS6nOmaDCqnvEhRNxaM/Pj2SaGYn7tDIiK4di+rTvD8b7Cp8ga9IcuolMqy9YOySuYAAAOgiUVqF+KUQKQBx+QJ+kc1uVHLyPqXDglQPBIPuYJ7eq+QaobKQNxrCk2EoiuvWpCgAos3GKWu9tw8f5Ccu9cIQ19UogOkgDqdYY3NJbgXu7jGgVnR4dQLjfqIOE33CTLZaXuYsRTYxE0JeGvGMUUSUtaSgjhlPR7fP2jJ8Q0inBtr6lfNj4sKlrIISd9Iq+Hay17KX0BwZL91/QORIcaRsuRckiUnBlTVZUBzrsLOBqbbxU1OeGKO6borz46ltf2NmoUB4bgFwpg52ve0Y//AJPC+boQ5IDn4VMlEBYHAEGx5jlF7Ta6E6phRkT/AB2WWBYK8IHU/o7+UXU01ZYjk4C5eIiwGw9BxPp7Rzx8h7y2ZiQ0H3fWAjhrqzvaFtDixlqzA9eY4GFanRxzQ2v6PyFzisipl+KYsZx4I2H68YDR6GOnV9Zef+B2mwRgt3cRTqkbXjVjDzHOXkUioYu0HstA7uQqXNfQwpxrqM3WcVMLtHJcWQ5A1cgZwolyhwkbAnVR4lrefoqOP2kueiKMv7kuegLni/Q9EFzIJIkCnTCS0NUaAchn2Zqsswpexv5xU1kLjYeKXJrCu0ZlDmwComganjD4Jit1C6XMe3CLDVCW+RfMx1CSQ2nOOpeZHtEEqLqHAfODSOoKlS8zcoXJ0QkdSliOQaIbtBJHy07cPlHINIU1so5w/OHx5Ba5Oy6cEXEHJoME/D93MCkluIivLTqTtCnj54CZi8x6xZhBRQSXYJpZMBOY2KCzI05QhtNNMJxTVMhLpP4ucl+v0jPjoo4sinj6FdafZkTXQbpRyh7Y6QfhFR3cx2cEMRyP7gHyjP8AEcSyYH6clTKrRqF05mDMzgbx4qU+Xx0K21szmJS0zFMt2AASlJbYEkq2uWYcNobHVPG04PsDuoyfbjBTTCWvNaY7IJ8SSNTpozerRuaTxGeVe8uV9g97Rn6GsUzDz4+cbeLM2qDU2EGvZrgZg4JNyHIf1Bjnqoriyd6R9NqFmyXJO8Vs2u/4wdsGeXsuobRy1plhJLj73jV0eJ44Lf1LeCEox5LwItjWzhESRZWleVTvZ4JrcqOsvmr+cLiuDnLg5WIysN9T1N4DT8pv1K+Lo2BRbHJlc2JRzYHOhoDCMDlvNB4B4rZuIhYlcjYImWjNa5LEmZvG8SAXlGrj9Iasigq7lWUuQnD6gDM7uU+EezwrUZZb4xQuQlWlAJD78j7w5HbLG+FzRMlpUGuPQ8INT3RTQ+NONobSUwqTDUTi0AXNniU2+DttA65oveDUWdwATVZi+3zh8VQEueQSbPOgtDFFdTikQxEWEyUuYCTolDiRL0inKQ1BYS8Kug0VzUNExYTLEqUd4CTjFFWcmafs5hhzZlXIF/6eA68eADR5XxLxFZX7PH8Pf1/6Kc5XwaOfOTKlEk5UgG/3qTGM48UQ3SozeNTky+7IJSSQ7ajNcseMVZR5dC3SaZ5j20mo/FL7tSlgMCoqck6lm0AdmubHy9HoIbYKv+wm7lYLgygd/U/oI9DpqrgZEb0WGkqCAyQxZWrOdGfcknzjE8WwThJT/wCPQTli0yybS92optbUjeL/AIJo3Xt59+g7TY+dzOZ+ceiovNkSu8FQtyOLWzGOSB3FU4PBx4O3FtKCQytjrygJ1fBDfYorZxUqDxRUYg3XB9KRHSZKZ9MSNomLYdgs2RDFKyAjA0/xDbaE6j4RmL4jQ/iMo8RAHPSKDiFklRR2fwGUuYuonlkknKhttiX3ePOZPHdMss4qStcW/wBhLw5LtLqW9o5aRRqnIUANLEA6tltGhpNfDNHcugmVwlTPKFz3LxPtGwLGlNXLl3llv6ToYnHkyw6Pj5AQySi+Ga3DsXUpN0i+40eNOC3qy/DK2GpdV1XhrqPQKyzuhwgdzJTAamXluPSHQlfUCQBMF7RYXQi+DqUR1g2HUsqETkSmM0kAXiq7bGJlomgQG1sYcXo7x111CbpWXUWIJBaWHI1UQW6A/QR5XV6uWZS9rOl2iurMqWXf1NLQdo0JARkIJ2BF+ZeMCU3zLsgIu3Qq7R4uuae7yZRxcFn00OrceMNwqOSO5vgmdJ0Lu281ZmICLpQb35a35ZoLGoOMk+rFSZjMdpTmEwfmDnqNfa/mY2PCnvxesf0Cg+CFGjLcPzH7HQ8o9DiaStDl6DygnuoD74wrxGcfw078vz7E5H7jK56jmJ3cxqaOKjhgvRDocRRSbxbJbOq0+7RAG4UVmJsChWunkdDASyRhwwdxOhxEKSi9zrHQyqUU/MlM0eIICEAJLuHfkYRhnvdsjdwIUqL8z7CLu6yETmBR3LQSpDaS6FkunJ09YhzSGrkvVSFoWsisZsTR3C7TPKOz04AR918iXtji5JElJsC55n9oydTLjb5iMs2DUnbeoRLEvwqADOQc1wRq/Qx4zN4BgyZHJcWyY6ycVQpk1BmLJmqssur+VzuRtHoNHp4Y4qNcVRWlJydsOGFo/l9ifeNBaaC7EUitGHzgAO7V6G0ZuLUQlJQi0Ki7ZqsOk5UgHWPS44bY0aMVSG9OqAmibCcvCFXRFgtQAXhsHRDkLVy2PWLKkduLhLtA7gWy6XNbTXSFuN9SYhVLJUogqMKnKMVSHRYZOQBCosPcBzPDrcGE6zHPLhag6YjOpSjwDVdYqWAGSOAEeLzaVxl79mbdGerK+YV3JCg3k4fy1huLTx22wlfU1siZMUhCyDoQeb/vGW3sk0ugDbu2G40tQK16pYlQ6DN6sfaIxXKW1dzmZmbUFaSSz2IsAAODCwH6RuaO9LqtjfEl/P3CjxKhcF356W3AsB6R6CMlQ9BuFz8qn4Rm+J517P2fdi8s6VByVpWSRaNjwrM56ZX24LGCW6BPu/ONLcMYDiEkpBKQeaSCx/SDUm0LaMRWqJVcENsdekZGpyNyFM2nZ3sNULQJhGUHR9wREYtRDH1fIURnilFNp5WZR8ItFvFkxZJtpjOGZaRWJUsqWphz1Ji7DIuvQgeUywuyE24m3+Y5uuWw7GEqlYamEyyWGmSVK5xCkPgK8SqxKSpQ1Zh1MMk/dtkZWYaegk3+Im8Z2TG5P1f5FOSbITKIgO3H2aEZNNtTb/nQBxLaSQc4/R/bcbw7Djan6MJI2dPhwyi6hbRJceXKNGkdQQZZFr34x5DwDT78u99EVtNC5X5HUSTHs7RfYTKQ28BJgWE/iAkeK3OFbL6HWKa/EEoW72Oo+RhvEUtwNlCagLOth/mIlL/1O6jItlckCzjnClmTdRB5bKKKYCeQ1+cPb4GJ0P6BWcOLJ25/tFLIqDsvmpAhcbJsWVZfWLUCbsVVCwwB/K7dDvHnPGcbhk9H+RRzxqRPBMFE6eFn4BdXNtumjxiy1GzG4io+RrsQqgE5EMGa4b729BzEZrXHITJoqgtTsClQAI4KD2PUEiAXEk0cZ7/QwlRZXg8QA4X+E9H8wxjRy6mU3CVcx7i23ZUrs0+ix6fV40ZeLNriNP5hvLx0O1OEKSAEpsOF/PrGXKcpO31FN2L1y8oF2JP6xc0mqy4ZboP6BQk4u0FUU5x4kx63FrVONzTi/VcfQvQzJr3g7ugzkEDm31hyzxb4d/c5uPZma7QU8hJCiSpbjKlLOTzMBrJR9nuycUQ0j1PCZc2ZSS0qWxYOElx0ePkGr8bze3koP3b486NH2ENq8xX2yq5MmhXLWr+INLOS5tHrP6a8SeWKu+OGVM+Jwd+Z4hIUVLDBy/KPXafI5ZFSKyfJ6BhK1BIdB5lwY1MvvdWNixiqfyMKUBiKlVIgljY2MhfUye8OjnbgOcN4irZ2ToC4fgoUtVrJZI5nVR+XpCpNRd0IkGVmDJWLW+L3P7xzmmqkB6C/DcIORJSRnSApJPyPuP8AEBFKMEmSh7LkJIBZQfYO0S5NOggvGUtlYDUx5r+nZLdOPoVNI+WCoj07Ljdl5RuIXYtgVdUAJY26wyK7sXbMRiU3xMNNg7t05RQ1OWnS6ENm57D9kFzpYmqJCfmOMJeshhXL5DTHeKdkv4BmSVAs/PSAweIwm6Xcl+p5r+MUleUuwNxxPOLcNQ91A7jc4RNmKSHAT116ADSH5VEZaGMxusJVkpgNQkHYRYg2g0KqlKUnMoEgbOz9Twih4xDdp78mKzr3R7h80BFizgOwYD+kDgH13vHkcukkn6FbaWVRSQWZ9H0vDseCMvdkgqEya+ZJJZiDqL358oCXhdt0+AdhKfjPfJXlGRaWNi7n4eHR+Qilkx+zltuxUn5EsLxwkeLW2lnHSFg2Nf8AWEsdzw0P6Re0elyajIoRDhHe6QrqSqYXU33z1j2mk0GHT/CrfmW4YlEHNMdg3OL+9dyWxLjc/KCMxJ9B6wT4jYPJkZ005nf5v6xg6xOaafQG6ZqOzPb2opylBOZDix2008h7x4zX/wBP480nKPDLuPVv4ZBdPihxCdMRODGZLAS380pRI8yD7R6LwLw2GkwOD5TdgZcvtZFMjssUKdJvwULHz2MelxYoY3uiytVDumlLAYoY9XixKUXzYVFwQrcRFobGyqZI4wSn5DUj7DkOrLxs/DnEZn7tky7B8tIS42e3pFdtyoBx5K5Jux4kQcgGuSNOgJAYbP8AqPrHS56hJEpguWJbX1vHRarkmhBhuMzVBPfLChyAfqT9I8h4ZrsWDLzGr4u/2M7FkjCXQ0UuclQ8IEeri1Jbou0X00+heJb8Ii6AaKp2HBYuAfJ/nErLXUBoUV3ZSWfESEtrdmhU4459iNo//wCnmNBQXT5wJaSyATdXE9HPvHzz+qcuXFNLF0fUu6aEWm31NF2kxRFJIOQpGchLPx1I6a+UZvgepz5tVHFfuvr6B5ccdjb6nkM/AZwmkq/mJfi93aPp2n0sk1yZ1cmnwykWAGUC3X5ExoSkkqkSNO4bUXhO7yCRUvzEEhqFGNKADOA+nOKviGRLDt82kLzS92gyWSEJ+9YzZ4kxVFUqczj7bhCVipkAWITcqSrTh12js09mNsiTpCagqMigdXseLHVucedm7KwbLIBcG2vkdfeF9yBlhiwV+X1P0b3j1PgFVPz4Lmk6sc91yEb+4tSQNXlQskOTwb1JMHi29WKZlMUpDcrUVnj+VPTjFrYmrZFCNVPbNlYcfr9BFR4l8Vcfzn/AIMqmKVB9X+UVZabbJN9WyKGmByld5mQWUlRUnqC7eYi1hwxp/Nk9OT0uRPRMQFhr6jcGEyjKEto+lLlHVSnFrj3jt3J2ygebKhkZBpA0xTaw1K+g1IhQkBRPIxOTmNELlhUwuYUuEFtKFo0UINNdBc49yaQwHIxD5OSLgRAchUZGhwwICSU/xGuSxYnYR86c+xg2Fmbl1LdIdh1GXG7hKglJroX0GJrKgADl3Ux05cY9L4fqNZmjbSa83wWseXI0NzVq2dt9v3jYhjl/zq/Qa8jMv2lrVZWPhSfU+UHOKUH5AX3MoiepBdJKTqG2G0YGq0iyfEvoFGbj0L110xbZ1KUzM5JZrQvS6CGGe6Ma7hyyykuTf9nsSE2UErPjSGSr+YcDzjfcJpbokWmPaOag2LAxXeTc2k+V27kxp9A78Ok72gd8kFsaB6uiYEg25w2GW3QUY2efYhP7ycAPyqAA6ERja3UvJqVFPhOinkm5TNBoGi6+gwonj1hbRAorpuYhL2+R5xjeJZekV9ROR9iGH4YuYvKLNck7Rk7rEmmpsESkNr1v7aN6x3BwYnDwkWItoAAB6AWjW8L1awZve6Pgfp8mydsvz+FxHra5o1ZRKSlgSrU7fSD68IruJn66UJ0zIfhFyBpyTzi2lUBMixWHoKgCH3I2AT9+0dve0kU1WE5pgyjROY9SoW9Il05JshB3ZvDCiYvMLEgA8FMDC51GLcX15/YloezqIBVrbhoVHK2iYponLKm8LPwf5Rg+I+I5tLm27U4vldmBkz5McqBZleUvnPqGbqYpS/qGUXXsvzBWtl5CatxjNZIzfL1irn8Y1WTlPYvTqLnqZy7glLiq+8yaHRm5frD8XjOq4Td/NEw1M0+poMPmqmi/hAYEi7OCx6OIbL+oJN7NqT876DvxknwM5dOsJZTFd3AYO2w2drt7hop6XxvNhk45PeXYXDUzhw+QKsCw2QHnmGh23aLj8fzPpBEy1c+yFq6esexQ210/W8U341rb6r7CvxGXzLJqgNPXUnpGTwVylEnMQyfM/vGp4Xo1qstP4VyxuLHukO6OiYXj2lxgtseEi81XCDpshKRmVoNBz+sKU5N0hbR59jaTNWVkEIc5X1WRu2yRFtx3Kn0RNCeXSlXwguXLnZKd/Mwj2LkrS6/odRcumUF5SOP0g/ZPfXb/AESjUdj5DLUhdht5/WDyqUIV5P8AIho0tTSEHmNDyjOzYMeojz17PujnDcfUU83ALHccD+kYM9RqNJPZJ38xG+eN1YFjddN7pQSWIa3FLsfm/lHT8Wm/hSX87BS1M2q6GXoktMBUQwPyvFTSvdni325EY/iHf4pJBYiPQbky2K6yuSCA+7QieRLoC+CFNRKmKZAc3f134CPNahv2kk/Mqy6junwVYH+7kVsUufJ3DiKrTu0QO0U6QkfE+5K1G/r9IlSaJKe6AfLu3mz7ecSpEA4nMS8ey8J1y1EPZyfvL80aemz7ltfVA0+eT5+wjehBIbJAUniN9YfISo8hVL+Y+Q6QrJ2RMojLD6F3UdwfmG+UVcuWuERGIbJpQVTf6iG6gCEyyPbH0JSIVMksDBQl2CUaBaJAJvxjz39QK8sH6fuVNV8aCqrA5UzwqWSndmzDoWbXlGDddytQtm9i5ZUky5y0pDuFISol+aSnTpAPpR1IWK7Hzk1IVmSuVnSSoEJVlzAq8JOwfeJ6JURXkETUmRNIQXAUX9LddYXnh7RtxOY770BInLLO9uZSfnF3Bopana4rn/oLqB4fnWolxfV9Gj0cfCcGHHuy80GoruHTKhCDlJS4bUE7Pq8eYkueGLoVppdyAkNtrCaFk5aQVBhYe8eo8ASWOb72i9pEnY0kojZkyzJFVWjOyBYHU7t+8FB7feYpmf7RUVjspmHBA09YtYpOSpfcgvk4UlEsjchKeg4enzjva20l0RFlVXhX8aUWcOoKH9JEQsravyQUPIenCe7MtSf+KuY2PsIq/iN+5P5hVyHzhsYTDzCihBXvLWJifMcRGf4ziTwrJ3Tr7itTDjcXqWmYnOP7h12MeWZSMpjcgywSBZrfpAxYJnTWEm2ZPKHxyZILhhqTQww6nmTlME5gRd2YB9X2gZ6nI3bZzlLqzbYBQpk5iVOpQAVwtprctCp5HklbOsamUl7QFHURXMSnYxBwMtObQEc4BySIPk4eTu/3xiYZskJKUOGiVx0A8SpO7GYnwuAfePY+HePqdQ1Cp+fYu4tVfEwGVlOhF9o31rMMmoqSbfqWFOHZhsiVcPpBTlwFt3D1BATYgH6RQfxDli4ISVgEteJnSVvgDbGPLZ8ueFDKLmEfiMMHbmvuA8uJdwaXLylXm/pHnvFdTHUZfd6JUZmfIpztBFDLQpI1Sf6VOH87+rRh+zaFqhgJJ/KQeuvuW8neGRtdSaLEIexYEbG0MSsEQ4vTiXMUSPiZWxuzEe0O02knlzJR6dyRDX1bpzKNksOQHKPb6PSQwY6iGkMMCqwo2sNofl96PBPU0CpSTsPSKDxwfLS+x21COqOn3tHhn0KwjpJqvx6kuWCEsHLBw5YR6fwHpP6F/R9Wa1JsI2mW2cSbwT6CmLcS0/vHzixh/YWyb/T6RCOiH0n+4jr9YTP4GFHqOKj4U9U/OKcPiYfcGrPrDMYcTN40osP+Qit4v/8AUfzQrVf/ABgkhRCgxb7MeNM4niSQZUxw9jELsR3MGBDWcansEXVOe/hHzhOTog+xoJcBEhDDQWtDCT6jDkvfXWFyZBORd3veBj1JQWraGdyTKdr1nMgOW1bZ2N2gZgnKBAEpJADnfeCi3Fprhk9HwO6JIy6b/SDjqc29e+/uxtuxXiyyMjEjoeZjcx6jN/7v7sNyfmXyJhzSy51G/IRj5suSU6lJv6iW3Y6qP9wHfxf+sLXDR0gOq/8At8/mIYxRXgf+5L/5j0hmnS3HIeP/ABFf8j84HKqkwy+eHlL5ENysNOEAupLMPVLJUokk669TG94P8Uvp+5xk8fWcqA5bMq0buobpILsMMGWc6LnURYj8JKPQ5Wgis+oR/9k="/>
          <p:cNvSpPr>
            <a:spLocks noChangeAspect="1" noChangeArrowheads="1"/>
          </p:cNvSpPr>
          <p:nvPr/>
        </p:nvSpPr>
        <p:spPr bwMode="auto">
          <a:xfrm>
            <a:off x="168275" y="-17145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08" name="Picture 18" descr="https://randolph-computer-k-4.wikispaces.com/file/view/purple-violets-rhode-island-state-flower-picture.jpg/197796862/purple-violets-rhode-island-state-flower-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2057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Flag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01000" cy="990600"/>
          </a:xfrm>
        </p:spPr>
        <p:txBody>
          <a:bodyPr/>
          <a:lstStyle/>
          <a:p>
            <a:pPr eaLnBrk="1" hangingPunct="1"/>
            <a:r>
              <a:rPr lang="en-US" sz="1400" smtClean="0"/>
              <a:t>The gold anchor in the middle of the flag stands for hope surrounded  by thirteen stars for the original thirteen colonies.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2971800"/>
            <a:ext cx="5867400" cy="25908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5125" name="Picture 6" descr="http://ecx.images-amazon.com/images/I/51cfV3BWFaL._SL10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19400"/>
            <a:ext cx="64579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Nickname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010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Rhode Island’s nickname is the Ocean </a:t>
            </a:r>
            <a:r>
              <a:rPr lang="en-US" dirty="0"/>
              <a:t>S</a:t>
            </a:r>
            <a:r>
              <a:rPr lang="en-US" dirty="0" smtClean="0"/>
              <a:t>tate because it is surrounded by ocean water. </a:t>
            </a:r>
          </a:p>
        </p:txBody>
      </p:sp>
      <p:sp>
        <p:nvSpPr>
          <p:cNvPr id="6148" name="AutoShape 5" descr="data:image/jpeg;base64,/9j/4AAQSkZJRgABAQAAAQABAAD/2wCEAAkGBxQQEBQUEBQQFRUNDw8PEBQQEBUPFA8PFBQWFhQUFBUYHCggGBolHBQUITEhJSkrLi4uFx8zODMsNygtLisBCgoKDgwOFA8PFywcFBwsLDc3LCwsLCwsLCw3LCwrKzcsLCwsLCw3KywrLCsrKyssLCwsKysrKysrLCsrKysrK//AABEIAKgBLAMBIgACEQEDEQH/xAAaAAACAwEBAAAAAAAAAAAAAAAABAECAwUG/8QAOBAAAgADAwsCAwgDAQEAAAAAAAECERIDE1EhMUFhcYGRobHR8BXBBHLhBRRCUmKSovEygrIiM//EABkBAQEBAQEBAAAAAAAAAAAAAAABAgMFBP/EABwRAQEBAQEBAQEBAAAAAAAAAAAREgETAiExA//aAAwDAQACEQMRAD8A8nFDle1kUm0UOXeRSes8vTKkKTWkKQaZUhSa0hSDTKkKTWkKQaZUhSa0hSDTKkKTWkKQaZUhSa0hSDTKkKTWkKQVlSFJrSFINMqQpNaQpBplSFJrSFINMqQpNaQpBplSFJrSFINMqQpNaQpBplSFJrSFINMqQpNaQpBplSFJrSFINMqQpNaQpBplSFJrSFINN4ocpFJu4ApDlWFIUm9IUhKwpCk3pCkFYUhSb0hSCsKQpN6ApBWFIUm9AUgrCkKTekKQVhSFJvSFIKwpCk3pCkFYUhSb0hSCsKQpN6QpBWFIUm9IUgrCkKTekKQVhSFJvSFIKwpCk3pCgFYUhSb0BSCsKQpN6QpBWFIUm9AUgrCkKTekKQUy4CKBl2YXZXOlqAoGbsLsFLUBQM3YXYSlqAoGbsKAUtQFAzdhdgpagKBm7C7C0tQFAzdhdgpagKBm7C7BS1AUDN2F2ClqAoGbsLsJS1AUDN2F2FpagKBm7C7CUtQFAzdhdgpagKBm7C7BS1AUDN2FAWlqAoGbsLsFLUBQM3YXYSlqAoGbsLsFLUBQM3YXYKZoCgaoC7IyVoCgaoC7CFaAoGqAoAVoCgaoCgBWgKBqgLsBWgKBqgKApWgKBqgLsBWgKBqgKAhWgKBq7CgBWgKBqgKAFaAoGqAoAVoCgauwoAVoCgauwoAVoCgaoCgBWgKBqgKAFaAoGqAoAVoCgaoCgBWgKBq7C7ClaAoGqAoCG1Yk3J0FYk3Jx2+jyc65C5OjchcjZ5OdchcnRuQuRs8nOuQuTo3IXI2eTnXIXJ0bkLkbPJzrkLk6NyFyNnk51yFydG5C5Gzyc65C5OjchcjZ5OdchcnRuQuRs8nOuQuTo3IXI2eTnXIXJ0bkLkbPJzrkLk6NyFyNnk51yFydG5C4Gzyc65C5OjchcjZ5OdchcnRuQuRs8nOuQuTo3IXI2eTnXIXJ0bkLkbPJzrkLk6NyFyNnk51yFydG4C5GzyZr7Ws8IuC7h6vZ4RcEeaVprYOPX7+4xx2316X1ezwj4In1ezwi4I8zea2UvtvBjHE316n1ezwi5Eer2eEXLueXVo9fFsl23zbkxjhvr1Hq1nhFy7ker2eEXLueWVtre8urbF9Rjhvr0/q9nhFyD1azwi5dzyztsHxykK21vd/Yxw316r1azwi4IPVrPCLgjy17lzxA7XW9yYxw316n1azwi5B6vZ4RcjyrttpN/rGOG+vU+r2eEXIPVrPCLl3PLK0185ForTWxjhvr0/q1nhFwQerWeEXI8tfrFkO1+YY4b69U/tezwi5B6vZ4RcjysVtr6sFa6cvFjHDfXqvV7PCLkHq9nhFy7nlXa6+ciFbaxjhvr1Xq9nhFwQer2eEXLueWvdb3ZiFbZM/UY4b69V6vZ4Rcu4esWeEXI8nfa35sIdtr6jHDfXrfWLPCLgu4esWeEXLueRvZaepN/PSxjhrr1nrNnhFy7h6xZ4Rcu55K/wBfNgrbWxjhrr1vrNnhFy7h6zZ4Rcu55F2+3mVXxOFXQY4a69f6zZ4RcF3D1mzwi5dzyLtp/m6ku1lpfOYxw11631mzwi5dw9Zs8IuXc8nfYuLeyjt8G+fcY4a69d61Z4Rcu5PrNnhFwXc8irael8SK56ff2GOLrqkVqsfOJeG0WMQs7V+ZSLyWeb3dzpHPvTdeue0HF54hKO1bx4IpUsWntfcRKditcen1CG3WvdCxOG1li54tl7yHGXm0Qp1NYPa0/cq4/PGKOPCKHdn6mTjxb83gp92uHJS6lVHv4xCcLX5ua9y85Y8IWItN1rT0a6hVg1+76Cd4sFwBWiCUw49b3NeyJVrLTxa7Czi8n2KtrxyEWm6550smthWtm9sVUetfuIdpr5tgp1OeCJija/sWhlTObf8Ark4zIjilnyPh1AZcevg2Qo1i8u1id4tfEiryfuA6rSWvbkBx+J/UTce7fMFaJZ+q90FN58eYTlo5/UWitFLNzh6SMXHhpIfp5xrXw7Fb9efViqctD4A4nhxyFDLjw9n7hDExWKKern1KNbXuIH3FjyylXaS/MuImlqfDuQ963IBqvW98y0LE4otb3pBWsYuMkD9NxWupPj2KqNrRLexZxYT3p9yFE8XumCGla7d0yI41+WLhIViiWPNkp4T4zCwxDaao/Nha/WHF/QTiT8kb/D/DONTUSUnLKid7F5896zijc3lSy4Mh22uF75C8VupvPneZg/iNdpzN1yMK0WCWybLQ26xiXHuKxW8/z7/7I+8LBv8A2fcUNu1WL/kUiael72xf71guP9lfvLeG4Ujdta+b9iK9b4pdTC+ehxcEWXxDx4y7hW0Nr+p/uRKj/V/JGT+Kf6eC7kK1noh/bIiNqsfYlxJZ1y+hlFbv+miitHr4oK3VpD4i95+WrchKrZvZZR7Nz+oocvX+oi/FK9b3OZa8n+bjIUNO2+biF742KuPV75eBMLfiQo3dpq5TmFeCMY4taeya9iqjxcXN9SUNK22+xWK0niLwvU2nmnMmryeYVvnGyb8T7EuLzL2ME5Z1E98kUmtXPuKpiKWPN9iriWJjVrfNe4Vbd8UvcDZZdPNL2Jpf9xdkYV/LvcyHafKthKGIljPiyrlob4swr2A7V4vc17CrGqj+Z/uNIY9u/wCope/qi4/ULx/mi4ikNuJ6t9JTPpXIVdp+p70VvX/SRKQ3vh4fUmXy8PqLKPXxS7EN64eQqt3sW5LudT7L/wAHm/zehYLWcavZzOr9kxzgfzvojH3/ABv/AD/rlRWkU3led/lZFT0t/t90ZxtzeXS8njKrY9zS9zpXzxootcW5BUlpfEyq1LfFP3DI9HNoUi7tVr4oL9YPkvYzu083WZCg1Ll3F6s40+8av5MlfE+Z+pS5WD3SIuV+oXp+NPvPjl2B2+H/ACu5modu9vsE3jDz7CkaK3eAfeHgZuJ/p4/UiqLVuJSNPvXmTsTfT0vqZNvSmyZvAUjVRa2a0R6FFLR/5b5i02tCW+Re+jalVG1hW2uApGsLeOXTVEll2NZCitJ5+U2+bMasWuoZMV5uFWN3GsYtWSrmRVk/y3ZU+kjKa17pEpolI1s5vN1UPUslPdi5cDOa8/oG9Mnty9ZitrrfxKuN6JlVbS3ZsrLx/FOJf+tGP9CkReReSC8ensUcWr3IbWnp9SVY1nPTzTKuerj9TOpeTCax6ikWberh3Iy+Iia8mTPD/piibuLHgEnit8gpb0c2wal/bJQJ+Jv2LJbeJWrzKRPySFIu9/FlXvIcTx5Ii81vgvZirF6diOr9kL/w8v430Rx57ODOv9jtUP53o1Iz9d/G/j+uLHaKbz53rK3mt8Evci0gU3led6F3K3XkjdcYtevGLiQ7Tb+76FXD5MF5NikTeeZyb3W92Qrl1cEy2XT7CkFWtotDF+p+bSig2b4l3NKsJLe2KReGehve0gtG1+KB7GnzJXxGKT/1XYhuej+KJSM3G8eBayUTzfyalxYNT/ElsSXRlGliKQyrNaY4N830RW0cs2XYvoZwJvIqtiUzWL4SNZYsm1wrlOYpGVXkkiVF5kZEUOtPYVUhSNPMyBTWh8CbNpaE9qmbfe8kqbLJpVnDPeKsYxJ+TJUPmYta/EKLPBZp4wwuF/8AUuRWGIlXnFk3ry6yMv8ATCryQKLzIK1ESJSxSCtmsEU80v8AaOXYUjFy8yBJPQ2N3MUv8E9cEaj6MWjTn+JbSUisVlqfEhWXky9MtezJ1Rk4xVjZQpaOQbuX1MKg4dBSNm1hzK1LDmmUpCWziSkaraugT1w9TFogUjauWlcPoQ7TWjKZM/Mwqxes6/2PGqHk/G+iOLUsOZ2fsZqh/O+iM/Xfxr45+uJElN5NL0Ao1+X2ADo4JvdS4hWsFva7AAqwSnmXB/Qq0sIiACJUsHvb7EzwUPFvqAEWLOJ6tyKxQvX+0AAqoSeAARR5nBQkABZQPbvRtDCtP8ZPqyAAYsvi4oP8Gl8zUyIraKN4/LAmlvACKrHBEs8Dli8vME4X+GKaweToAA4KVh/JPoRFZzzKex1ewAG1XDLPk3MrLyQAAKEnLpa4gAQSeK4kU+ZwAKq15lIaACCUn5lC7AClF3rC6eoACUOzeBRoAC0SOx9i/wDzfzvpCAGfr+N/H9f/2Q=="/>
          <p:cNvSpPr>
            <a:spLocks noChangeAspect="1" noChangeArrowheads="1"/>
          </p:cNvSpPr>
          <p:nvPr/>
        </p:nvSpPr>
        <p:spPr bwMode="auto">
          <a:xfrm>
            <a:off x="168275" y="-1881188"/>
            <a:ext cx="6991350" cy="393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AutoShape 7" descr="data:image/jpeg;base64,/9j/4AAQSkZJRgABAQAAAQABAAD/2wCEAAkGBxQQEBQUEBQQFRUNDw8PEBQQEBUPFA8PFBQWFhQUFBUYHCggGBolHBQUITEhJSkrLi4uFx8zODMsNygtLisBCgoKDgwOFA8PFywcFBwsLDc3LCwsLCwsLCw3LCwrKzcsLCwsLCw3KywrLCsrKyssLCwsKysrKysrLCsrKysrK//AABEIAKgBLAMBIgACEQEDEQH/xAAaAAACAwEBAAAAAAAAAAAAAAAABAECAwUG/8QAOBAAAgADAwsCAwgDAQEAAAAAAAECERIDE1EhMUFhcYGRobHR8BXBBHLhBRRCUmKSovEygrIiM//EABkBAQEBAQEBAAAAAAAAAAAAAAABAgMFBP/EABwRAQEBAQEBAQEBAAAAAAAAAAAREgETAiExA//aAAwDAQACEQMRAD8A8nFDle1kUm0UOXeRSes8vTKkKTWkKQaZUhSa0hSDTKkKTWkKQaZUhSa0hSDTKkKTWkKQaZUhSa0hSDTKkKTWkKQVlSFJrSFINMqQpNaQpBplSFJrSFINMqQpNaQpBplSFJrSFINMqQpNaQpBplSFJrSFINMqQpNaQpBplSFJrSFINMqQpNaQpBplSFJrSFINN4ocpFJu4ApDlWFIUm9IUhKwpCk3pCkFYUhSb0hSCsKQpN6ApBWFIUm9AUgrCkKTekKQVhSFJvSFIKwpCk3pCkFYUhSb0hSCsKQpN6QpBWFIUm9IUgrCkKTekKQVhSFJvSFIKwpCk3pCgFYUhSb0BSCsKQpN6QpBWFIUm9AUgrCkKTekKQUy4CKBl2YXZXOlqAoGbsLsFLUBQM3YXYSlqAoGbsKAUtQFAzdhdgpagKBm7C7C0tQFAzdhdgpagKBm7C7BS1AUDN2F2ClqAoGbsLsJS1AUDN2F2FpagKBm7C7CUtQFAzdhdgpagKBm7C7BS1AUDN2FAWlqAoGbsLsFLUBQM3YXYSlqAoGbsLsFLUBQM3YXYKZoCgaoC7IyVoCgaoC7CFaAoGqAoAVoCgaoCgBWgKBqgLsBWgKBqgKApWgKBqgLsBWgKBqgKAhWgKBq7CgBWgKBqgKAFaAoGqAoAVoCgauwoAVoCgauwoAVoCgaoCgBWgKBqgKAFaAoGqAoAVoCgaoCgBWgKBq7C7ClaAoGqAoCG1Yk3J0FYk3Jx2+jyc65C5OjchcjZ5OdchcnRuQuRs8nOuQuTo3IXI2eTnXIXJ0bkLkbPJzrkLk6NyFyNnk51yFydG5C5Gzyc65C5OjchcjZ5OdchcnRuQuRs8nOuQuTo3IXI2eTnXIXJ0bkLkbPJzrkLk6NyFyNnk51yFydG5C4Gzyc65C5OjchcjZ5OdchcnRuQuRs8nOuQuTo3IXI2eTnXIXJ0bkLkbPJzrkLk6NyFyNnk51yFydG4C5GzyZr7Ws8IuC7h6vZ4RcEeaVprYOPX7+4xx2316X1ezwj4In1ezwi4I8zea2UvtvBjHE316n1ezwi5Eer2eEXLueXVo9fFsl23zbkxjhvr1Hq1nhFy7ker2eEXLueWVtre8urbF9Rjhvr0/q9nhFyD1azwi5dzyztsHxykK21vd/Yxw316r1azwi4IPVrPCLgjy17lzxA7XW9yYxw316n1azwi5B6vZ4RcjyrttpN/rGOG+vU+r2eEXIPVrPCLl3PLK0185ForTWxjhvr0/q1nhFwQerWeEXI8tfrFkO1+YY4b69U/tezwi5B6vZ4RcjysVtr6sFa6cvFjHDfXqvV7PCLkHq9nhFy7nlXa6+ciFbaxjhvr1Xq9nhFwQer2eEXLueWvdb3ZiFbZM/UY4b69V6vZ4Rcu4esWeEXI8nfa35sIdtr6jHDfXrfWLPCLgu4esWeEXLueRvZaepN/PSxjhrr1nrNnhFy7h6xZ4Rcu55K/wBfNgrbWxjhrr1vrNnhFy7h6zZ4Rcu55F2+3mVXxOFXQY4a69f6zZ4RcF3D1mzwi5dzyLtp/m6ku1lpfOYxw11631mzwi5dw9Zs8IuXc8nfYuLeyjt8G+fcY4a69d61Z4Rcu5PrNnhFwXc8irael8SK56ff2GOLrqkVqsfOJeG0WMQs7V+ZSLyWeb3dzpHPvTdeue0HF54hKO1bx4IpUsWntfcRKditcen1CG3WvdCxOG1li54tl7yHGXm0Qp1NYPa0/cq4/PGKOPCKHdn6mTjxb83gp92uHJS6lVHv4xCcLX5ua9y85Y8IWItN1rT0a6hVg1+76Cd4sFwBWiCUw49b3NeyJVrLTxa7Czi8n2KtrxyEWm6550smthWtm9sVUetfuIdpr5tgp1OeCJija/sWhlTObf8Ark4zIjilnyPh1AZcevg2Qo1i8u1id4tfEiryfuA6rSWvbkBx+J/UTce7fMFaJZ+q90FN58eYTlo5/UWitFLNzh6SMXHhpIfp5xrXw7Fb9efViqctD4A4nhxyFDLjw9n7hDExWKKern1KNbXuIH3FjyylXaS/MuImlqfDuQ963IBqvW98y0LE4otb3pBWsYuMkD9NxWupPj2KqNrRLexZxYT3p9yFE8XumCGla7d0yI41+WLhIViiWPNkp4T4zCwxDaao/Nha/WHF/QTiT8kb/D/DONTUSUnLKid7F5896zijc3lSy4Mh22uF75C8VupvPneZg/iNdpzN1yMK0WCWybLQ26xiXHuKxW8/z7/7I+8LBv8A2fcUNu1WL/kUiael72xf71guP9lfvLeG4Ujdta+b9iK9b4pdTC+ehxcEWXxDx4y7hW0Nr+p/uRKj/V/JGT+Kf6eC7kK1noh/bIiNqsfYlxJZ1y+hlFbv+miitHr4oK3VpD4i95+WrchKrZvZZR7Nz+oocvX+oi/FK9b3OZa8n+bjIUNO2+biF742KuPV75eBMLfiQo3dpq5TmFeCMY4taeya9iqjxcXN9SUNK22+xWK0niLwvU2nmnMmryeYVvnGyb8T7EuLzL2ME5Z1E98kUmtXPuKpiKWPN9iriWJjVrfNe4Vbd8UvcDZZdPNL2Jpf9xdkYV/LvcyHafKthKGIljPiyrlob4swr2A7V4vc17CrGqj+Z/uNIY9u/wCope/qi4/ULx/mi4ikNuJ6t9JTPpXIVdp+p70VvX/SRKQ3vh4fUmXy8PqLKPXxS7EN64eQqt3sW5LudT7L/wAHm/zehYLWcavZzOr9kxzgfzvojH3/ABv/AD/rlRWkU3led/lZFT0t/t90ZxtzeXS8njKrY9zS9zpXzxootcW5BUlpfEyq1LfFP3DI9HNoUi7tVr4oL9YPkvYzu083WZCg1Ll3F6s40+8av5MlfE+Z+pS5WD3SIuV+oXp+NPvPjl2B2+H/ACu5modu9vsE3jDz7CkaK3eAfeHgZuJ/p4/UiqLVuJSNPvXmTsTfT0vqZNvSmyZvAUjVRa2a0R6FFLR/5b5i02tCW+Re+jalVG1hW2uApGsLeOXTVEll2NZCitJ5+U2+bMasWuoZMV5uFWN3GsYtWSrmRVk/y3ZU+kjKa17pEpolI1s5vN1UPUslPdi5cDOa8/oG9Mnty9ZitrrfxKuN6JlVbS3ZsrLx/FOJf+tGP9CkReReSC8ensUcWr3IbWnp9SVY1nPTzTKuerj9TOpeTCax6ikWberh3Iy+Iia8mTPD/piibuLHgEnit8gpb0c2wal/bJQJ+Jv2LJbeJWrzKRPySFIu9/FlXvIcTx5Ii81vgvZirF6diOr9kL/w8v430Rx57ODOv9jtUP53o1Iz9d/G/j+uLHaKbz53rK3mt8Evci0gU3led6F3K3XkjdcYtevGLiQ7Tb+76FXD5MF5NikTeeZyb3W92Qrl1cEy2XT7CkFWtotDF+p+bSig2b4l3NKsJLe2KReGehve0gtG1+KB7GnzJXxGKT/1XYhuej+KJSM3G8eBayUTzfyalxYNT/ElsSXRlGliKQyrNaY4N830RW0cs2XYvoZwJvIqtiUzWL4SNZYsm1wrlOYpGVXkkiVF5kZEUOtPYVUhSNPMyBTWh8CbNpaE9qmbfe8kqbLJpVnDPeKsYxJ+TJUPmYta/EKLPBZp4wwuF/8AUuRWGIlXnFk3ry6yMv8ATCryQKLzIK1ESJSxSCtmsEU80v8AaOXYUjFy8yBJPQ2N3MUv8E9cEaj6MWjTn+JbSUisVlqfEhWXky9MtezJ1Rk4xVjZQpaOQbuX1MKg4dBSNm1hzK1LDmmUpCWziSkaraugT1w9TFogUjauWlcPoQ7TWjKZM/Mwqxes6/2PGqHk/G+iOLUsOZ2fsZqh/O+iM/Xfxr45+uJElN5NL0Ao1+X2ADo4JvdS4hWsFva7AAqwSnmXB/Qq0sIiACJUsHvb7EzwUPFvqAEWLOJ6tyKxQvX+0AAqoSeAARR5nBQkABZQPbvRtDCtP8ZPqyAAYsvi4oP8Gl8zUyIraKN4/LAmlvACKrHBEs8Dli8vME4X+GKaweToAA4KVh/JPoRFZzzKex1ewAG1XDLPk3MrLyQAAKEnLpa4gAQSeK4kU+ZwAKq15lIaACCUn5lC7AClF3rC6eoACUOzeBRoAC0SOx9i/wDzfzvpCAGfr+N/H9f/2Q=="/>
          <p:cNvSpPr>
            <a:spLocks noChangeAspect="1" noChangeArrowheads="1"/>
          </p:cNvSpPr>
          <p:nvPr/>
        </p:nvSpPr>
        <p:spPr bwMode="auto">
          <a:xfrm>
            <a:off x="168275" y="-1881188"/>
            <a:ext cx="6991350" cy="393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0" name="Picture 9" descr="http://www.midoceanpartners.com/i/ocean_st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429000"/>
            <a:ext cx="69913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153400" cy="24193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This state became the 13</a:t>
            </a:r>
            <a:r>
              <a:rPr lang="en-US" sz="2400" baseline="30000" dirty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 state in the United States in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1790. </a:t>
            </a: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The first Governor of the state was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Nicholas Cooke.</a:t>
            </a: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Century Gothic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Statehood</a:t>
            </a:r>
          </a:p>
        </p:txBody>
      </p:sp>
      <p:sp>
        <p:nvSpPr>
          <p:cNvPr id="7172" name="AutoShape 5" descr="data:image/jpeg;base64,/9j/4AAQSkZJRgABAQAAAQABAAD/2wCEAAkGBxQTEhUUEhQVFBUVFh4ZFxcWGBcXFxYYGRgXFxgYGBgaHCggGBwlHh0bITEhJSkrLi4uFx8zODMtNygtLisBCgoKBQUFDgUFDisZExkrKysrKysrKysrKysrKysrKysrKysrKysrKysrKysrKysrKysrKysrKysrKysrKysrK//AABEIAOEA4QMBIgACEQEDEQH/xAAcAAABBQEBAQAAAAAAAAAAAAAAAwQFBgcBAgj/xABQEAABAgUCAwYCBgcDCQQLAAABAhEAAxIhMQRBBSJRBhMyYXGBQpEHFFKhsfAjM3LB0eHxYnOyNEN0gpKTs7TTFjVT0iQlRVRjg6KjwsPU/8QAFAEBAAAAAAAAAAAAAAAAAAAAAP/EABQRAQAAAAAAAAAAAAAAAAAAAAD/2gAMAwEAAhEDEQA/ANtggggOtHI7AYDkdeCOQA8dgjkBwwnqNQmWkqWoJSMkwhxPiKZKalOTskZP8B5mKHxwajVt3hCEEfqj4WcXOFKP56QElxD6SdMgkIRNmNuElKTm7q29M7RDar6VCPDIOOtz+yDc+do9TOy6RKUqnmOHywNi2Eub/KK/rOBmXZQcqckWdr2L22NzYAPbEB3U/SprCSQhCUAsKEuVdCVLsPQCEUfSxrrtLlqAN1Clx6sGHuIiNRwpSnpANiCXJT0NIIuNqj+MJ6bsmXS+DlIsDhnW1r2sPJiYC2aD6YFJBM6XLUxwlYrL7iwS0XHs/wDSRodUQkTDKWcJmApBObL8J+cZDq+EhilJcJGEsBZy4UXLDyCh5xA67RzQKqiSL4KgT5Hct1AgPqyCMU+jz6QpkttPqAVI+BZJfpSSW9j83AJjZ9POStIUkuCHB/OD5QCkcjsEByAx14IAggggCCCCAIIIIAjkdggCCCCAIII7AcaCCCAHhObNCQVKISBcklgPeFDFP4/qTPWAk/o0Hlb41DP8B7wDjV64qJUADzZceEmwviwd+vWElTixUEpCupIJYN0d26PvtHnheic+Qa1gm0P52iDP0v065/OIBkFzMFi1ybkltwNz0wBHhMiXN5SAsjOwbO91H2aGU5Cs3G1ut9stCctFDJBsTUbkEl3ZxdvW3psDPWaMqUUlAQFGzEOwtYAj0cvva5eE4rKKSCj0L9fCfU4sAGfpi88XKe7uRdLj8C7kv0ijTEykLJSETSAPCLAnzJ2yzj0gENYiSEmo81N9n2Z3pF+jvvFO4lpEjnSGJbLi+5BAcdMtFh4jrCLrUtBVhIVSBe2GdsWeIGdPWVcqzgupRLXDuMZtkwER3t/EoEqzykC93px659Y2P6Me24X/AOjz1MsNckEOA1QPQ7+d9y2OTiosfUueVRsHawqvuTDfQalcuYkuUkEUm9SfQ/ZO+YD67eOxWfo/4urU6RKl+NNleR3EWaA5HYIIAEEEEAQQQQBBBBAEEceCA7BBBAEEEEAQQQQDHjE8plFrKVyj1O/yeKgQK6WDIwGz1Pnhoke03FwKyCGlBgdu8JY/LHq8R/ApdQLkHcvcvl/vaAsXDJbJHU7/AIesOprH3/fCcsMLfnpf0t/SOzFeZ62byP5/LBW+ICk33Pnvk/z84T4fKUZjv4XJSPis3L0N/eF+KgVEkgEeeOpv+HrCWjJSCu5azGwNzg4DglPqodID3xbXo7olC6W2FlAna7XfoRmMu1mpWJhKVpUsO1IZQSRmpS3H3xcO0urC7gpRb41ELAN2rsQCDguxfBjOeJil+7ICUg0hBRjcOgm56kP6QDyfOSQVrIUaWT3ik0kuHu1284b6oqUpIYF2IKEKKX8i5eOaKcDLCUtVSo1qwAmlwxyCSfcR70fD1TFKK5iU3AASVVOz2D+kAz1mlNSnClY3U9rU0vYPf2iAnllbgi4Iy/yvb8ItU+QqpSUTiVM5ExSizZJSpJv84rnEp5J8QF+oO198W8oDSfoT7SETzp1hu8DDo48LOXbNvP5bkY+PdBrZkmYiYCwSpJcZBBqCh1DjEfWnAuIfWNPJnWeYgKLYCm5h83gH0EEEAQQQQBBBBAEEEEARyOwQBBBBAEEEEAQ34gpYlTDKDzAhRQDupjSPm0OIQ1epEtJUp7YAyTsBAZHxKYrU8NeTzqChUMFMwDnCnD1A5BvGfntDxHSqoJpOWVuOpJN42vh3A06aXMB8eonKmqD2SZiqm8ukUT6ReyM2bJmahExITKBWuUvcJBuhhkth4Blwn6S9elQE2WiYjemxazgEWdov3Ae2+n1NuaXMPwTBfGQfiD7RlfZvSmTpkawygZRsplVyzcgpWBzSl9FMRh8xOzpmk1dMzSVompuEsbEMCQq49LwF84tLCnU+2xbpscjH8oW4ZNBlFHXKVMygfNmB9bXaK7wfUTXpnJwLFsu92Pv8zEvpJ6Uq51N1Dg2u4I22L3gKh2j0xQpaRYh6XUlJB9CXt5MWe6sxTFTF1UqWOU3Cwo8xLME03boWbyjSO11Cv1E0XDAE1OTjlLKba384zbV6burOEzCSxYWKSAAzl97OcPaAX12iKFAkldX2qQEgF0ilIYveyS1t7xLaaR3ZQq6WBWxLKJNkVNdJLu1mA8xFdnaifKYzlFz8QUSL4xdBbyhWTxJ0hIQQAbqu+13V16+cBPa2TMQmokEF3oWQR7kmo+wx6RU+JoCgzhXQMQoezs/mLHyxFilcWlpZKpBUCHJSQ6TvYnqPLG8V/jE6S/LUlrpC3dtmPXZvlAQKpVykqxgt02IjffoK4vXpzIJcoD+YOPwb/ZMYFqEO5BLjzBfzfeNQ+gvU06sA4mJI9eU/wEB9ANHI7HDAEDQQQBBBHYDkEEEAQQQQBBBBAEEEEARFahYUozFeGWWSOpx/H2h1xGfSlh4lWHl1MQnEtdTSgXAsfX8csPfygEJxrWSc/uH5xEX2o0Eubp1SypQWXoId0lmBIFvJi8SiWxgO4+HPQdfzbeG1E0LmqfHhH3/jARHZPRqRIEicBSgg0JSKFFzgjq7+8WSToJaQAmUmWAXAZiLM5Yfm+YNNLZNrP8/zj5GHE1dObebi7cr/AHgf0gGWuNNgkYY4FsM7+X77NEBquImWoKIB2DkglJZr7N0wIldXOwdvLYN0ew39usVXtExQpvEHYEnlbBvkv+doBfjplGV30kuHvLYAt1HTGR572ihmYjvKlA1CyXNTKGEkfEGs+flD+ZNqlqBq5clLuN9sDB3G2bRCHT0kqqHUEHmUcip3KcdBAOdTrApwQDUklrMkh+W5v/Iwy02tXKI7y7AWchs3sWfNoJcqWVJ5nu5CmwNqgcnDDr8vfFJ5StIS1kiohrk2cvbYAOGydxATUyfRLdDkEZLoT5sTdR2/ARUtdqiXS9hdrEB8+o9gbROp1i0slaUN1KQC4wLMCH3vEVxREs9EnqN/cgP6Fj6wEb3hUx3Gb9G98RoH0IOriMsNypCzv0UR8r/OM6Msgsfz0jUPoB0hOtUsg8qT6DlV/EQH0RHI8gx2A7BBA0AQRxo7AcjsEEAQQQQHIIIIAggggK1xTjUuTOWJzJUQAip7g2BT1u4thooPF/pN0kmcqhK5yhlQFk2u23v69Y1niHD5U5NM6WmYnooAt6dIzv6Q+xulP1ZOnkpkzSs3lJCSZYasK2IuMwENou1v1ubJ7p3XMYAn/aFts56mJnUSyFkPS5cP12D429Lwabg2k0HPLRQolhMJJAcM4ywxYdYX4jPK01pLlIN/kXfLwDiRNZIKnxu43+7p6COaudkgEge3ux8th6WcxHDWlSWsXcbNv8/69YTVrA4L3LEPYDI28yW/aOcQCGumm5JHtUGwxJf82eK9qtSHPo98DoWv++HPFZpvc74IubX8um+IhVioFTB3u5tZrP8Af99oBjORSqpBZ7FrBWGsRb8cRXtbqFAqSy1XuHfJsRYxP6maQbgA9bdPz1iL0M5JWokgmrqxDCzez38oCGUtQYuoHIcFvK4N4cSZneOpZLvzEkkjDqIz0DjG8S+r1hW4QKsX2vt+cNENOqRbqeZt7NYep+7ygHkmap6VEghqQaSkg7ucAjpb0hhrnG1LWp9f7J8Jwfy8JzNY4ZQLJ8LulScOAfXaEpiSRUklxkHIxjygEVLPrbMbn9AuhaVMmHIdP3g2ODbr1jDCLXx/QxuX0Iz6dJMUHuogBx8NAdzh7fyzAazL1DeKw6+2/wDDyj3L1qCOUgjrt6v088RBKdKipZYEHAuNzkONrinz+0fKtTd6lFs4ZifiIBGxvUXwesBZkzAcR7iN0c4Ow3z74PQ29fJ4fpVAe4IIHgCCCCAII5BAEEEEAQQR5JgAmMY+mDUrOtlSk6g6dKpSaiuyfGpii4P7THNMbIpUU/6TOEI1OmQkBBnCYDJKsj7ftTt1aAz1XZjU6mWJSOJifLIcqVKUyWZgJhU6rw87Lp1GmUdLqQQtLgEYWlsg7pNol+B8NmaWWKlpUwGxcF8i+H+8Zh7qNUZh5gAz3a7Z/C49YBnxBNN7l7s/yv1/O0VzV68G5GbdS2/r6i2YluKawJCh5PcOPbZtvY+1SE5S7sACbE/F0F7e3ltAcK3UwLDza7G/r/TMe5wADHO5/Dze8c1awjKsiwAz935vDCbPJ5nL9C4tg+V822bzgG3FFhL/ANL+37jvEHodO6g93Nwzk+QDPdzExwzg83iE9KEuJaSy1nA3LD4ixx5xsHA+ymk0A5Ud9MGSoVKfbFkn2gKPwjsdPmCpSRJli5UWdgxZrsd2JeIfi+mlSXCSCp8jyAy3U/ujUuMzpk16lUI6A2Yfv/LbxnHEKUzCJIqO6lFwALGo72EBUNbpisO1Kf7VibXyLAfxiHSSM4PS23l++LJxKcqeru0OQo3LXI2Z9n9NvICM4hJawyD9yX67W+6AaIQCClTJLZ6tGgfQzxFSV6iUH5khQSl6qgTUUt5BvYRnc1RKXu4PX2h3wXWzpKydOsIUpBBLAmlhhwb+kB9CL4iBZcxIQ/KCQVAtfLuPIdHD3EO1FMulpqcOGar1BUSAT1wenT571nEiXTqZipq03QVOWdyQBhJJb85u30bcYWpM2WoqUAyg6lVJflUlwQySACB5HHigNhka0JRdyXN2LnrynmzlPkcsQH+l1JZgLnr+/BPoG9EiIPQ0JD+FLC4UyLYBIsGwBUSHtZiZJKLgi9va+AEsA3qPQEwE5KW8KRDyp7ksfwLeY/m3viHmnnu/lf29f4QD2OR5SY9wHII7BAcggjhMAEx5VHkqhGZN26n0t7wHpcwDMVTtfqQJstJJYocNh6mLbYiwp8/bL288n74rva7hP1iRyKomSnKFXObEEgPcddwDAReo4ghIckHpzXZx8729oguN9oglPIkFtz0Ldcf0iocc12qk/rZUxAZwQyk2dySkkfvip6jjKlly5+Te7QE/xLjClqDkXLN8g1tvTpC03WUABLWAGLv5DpsIrEqc3NU5fDY9eu/tCwnKL5Gz+fT2gJDU62q5uPl/GHHCeFTNUooSwSk86jdhcluqvLy23V7Odn5mpUGqCd1AXVh6X/Hz+Ww9muziNOkOEggYO3n6+kBzsz2fEpCQhVIGT8R9/wA7xY0y0SwxT7AOW6qjxNmM1LubYx5tERxvisqUCFqdW6bk+9nO17YgIfj+uFKigMHuokdWb09Iy7iOvMxRlSQAPS5v4lZYfvETfFuJT9asypQplv0a+Wc5O8TXA+DI0aSspHeG9RuRZiT5388e0BWEcNGlllSiFTlMou9WCwHuRY/a2sDVeKrC5lm9WOS2HOPXr8rJ2u4mFTFEHxXOyenL57ebjLtFZlSyCS5e9OQT6bmAYalFIqG5u+Lj8/OOaVKkLSpJAILe5cFJ6vi3WHKgVBzYXNmI8rJ89z5e6WrmAkKx8Tbub3bzgO60KnKUtgCkXDmwxuHP84mOCdrPq6QkadLZUUqZS9uYrSr8tiGPDOIAKCpimKskipCg/wAQcFLYsfaHU7gRnqrlrkgEuwUWAJZ3ICRjDvcdRAWzhnavVcRmCXJCdOoJdU7xKSkWNJIsT87Fg0alo56wAFVKKUgOaUnYMUpQSH3JA8nF4w7gczV8OmpKnEqod5Sa0pScqCg6Rh3D4Y7g7Bo59YCWrcFXL/ZNjcUqD7gA4254C06KWMkW2Fyz7nxZ8zfzxDlCvNrjzv6dfar0iO0KwyQC4D4BdSviUaio+b1E+bPDqXqQSWUD5AkuM2AAf0D/AOtASkmYcFnz5+/n+XhwDEQZ3NhgGOAG9E/CNnLk3CREhLmv/P8AC1vb5wDl45Hl/WCAHhGbMttHVqbb8+8MNTNbLX/ZT95IPy+cB6nTiHJt7Uj5k/ueGKNQb2CS+Xv70pdO+XBjzqNSAaQS/RJZvJTX+YPrCEzUsLEAMWZjf+zgn0AfNoB5LmedV2cJBx1Yn8Ia6+f8LtnoduhY482hJerIYLy+bv8AMmpPrDfUJVVgDyuSqwv/ADUD6QHJmnTMQQUVJ8xVts4BHrYecZH237HCSvvZKD3SrEJLhJLMQ922yb73aNdmixwbOT4mPmQxHRy+PDFL7a9rtNKlrlFRnLUlikAqCXDAqWpIuHfr0gMvVogA/hOwUCDa0SfB5SfjF/MOH6w24Zr1FSe7Ui12Wpg528/SLTpuMUn9JM04bIlhUxROCVHH56QE72d1q5f6pKirFwo3DXZmx5xeZGuTSVTFpSRck02++5/DrGbyO0JUCJSFqwCVKCEXsGCYaajUGkrmmhN6U3AGbhI8XXPWAvHE+2aJaT3LKU3jJZthzGwv+MVOVJma1brKqXFxYKU/WohvVunlDLgnD16tSlEESUOEg2SWDEqYObCyf6i7qnIlS2Q1gCCGDNjDNvh+voCGn0iJAQEJH9ogEFnA3u9tvOzm0F2n4goJubtcOzsol2Fmbby9Yk9XNVQpSrhtmc3L5s4LHoYqGullZKpiwUA3UbeJyL5Lt8rXzAV2ZJKzUshnct0Z7AdWPtuYbrClkISCzZsQzl2yPluMWEPdUFLNEsBMtD2LFWXNRDtk7tcbY8zx3SWYJtckkkNYPY7bHa2zwEbrEEbuLMSMvblLOTvEZq5YSbG29r7HD4vFml6QhNagQXwW5hbxOcM3z2JBVXeIFJUAhyLsN7tvuN3gGxLt98T3B9eoAAKG4SFOg3Z0hYIfAsYrgVC+nmF2dh8h7tj1gNP4FrkrKlWBJa9QpU58ZSQbhxvhR25bdplgDmDAOAlNKwlIe1BADeYS5bL2jJOFao1MN/mrcHLkpIGDtGoaDWpWgB0kp+EhyAwIUUmp3BBPMOo3YJuRO5QxC3DJfwqIu6anJANsAObgHL3S69YIKkVlhVs9sqfKPNgLbnliBUtawDSp1MC6Sm4clw7EsLKcgh7As70TVgJSVJJyh1AIBBcfo0EhRHVrNhnYLPpdWhV6kKUXJ5ksHtYi77Pm2dok5E0AgMMftY+yzBh5AAdXtFZ4fOU5KC73JTSfIk90KVJ8yoN1UMT+kWFAsoHqbtYDxF7+TsPKAlavOCI76yj7f/0/yggFNZPABdgwySQB6kC3ziJnTyfste6WuD0AKgfRTj0hDX6/nPhYbcoUCAXO5D2soJ9YhdXqirmYJOUgiYbNzBW4GGWmpIcYcEhJ6jWgMlJFhgiw/wBUrTSCejiGg14DuQzZISuwYu4YmzulRJbEQ0/XAqYgpUqwqBBuWsnnBu4I5QWDXNuTVsok35ri58IBINSqkK2d0uwHmQnFaoG6CwDO2C9xcM3kqktuYSlzCwBJU5N1EVBRIHMzISWN3cYyDEQNUAAosyuYEKuSp3INyoKGzl8h8Gu9ou0UxK+406TNnqsCCQUhialBbh8/ZDXxAKfSB2sMp5GnU0wMFLcEywdkqbJGWYBxmMlnEVXdzc3c3ydh5xbB2L18xRK0JlA8xVMmAAv1U5H9d4d8I+jWdPUQqb3dKmWSgqAUxKaFVATAQBd9xaApelUAQ6QvydjuXcROSNUXCaSwz9xYqV6xeuz/ANHOklgL1M1WoVWOQDu0ghNVC0kkuWIz6Q94h2U4ZNTNWkzZamC0iUWCE02pl+EYuOpIgKhpuIS0D+07sh1qNiWrV4XA+EbZxD3gPDJnEJoM1NEhBdk1FztURdWbt5dXhPiXZRtYnTaWpSCmWVLLHxlSlGkMyQNnJ9Y1bhXDUaWUJSRak1WJcA9CGfIbNzjBBguWmUgoSAlKUJwAXw+wB2uLX22g9TVMnGXLU32lXwk0lgRsQBVjHnEnx0uwLsQCWJJLYKiPN7E5bzhlwFLmbMWPtAEmqwpNQ3z03TY7ADjik92WZIBBNIZ738TEMXtm2MmKrxGWFhSlOE7VHmJJCQ7ZF8+jYEWvjM0FRFiKjvUC4K82Azi5LAgFiDWuKTXKQAVVWSMsksNtxe+zG4sYCE1CqQUpsT0BLjCWO+/XAbEL8L4OoUrWocyeVLmzl7nG1+gqDRM8M4ShCFLWxLbkUpaq5pGTc7/D1EVftB2lBPdoehO6bVqI6WZPU7lyQ5gG/aPi4IKEDN6n6E+E7tgqOXU2TFdILubdS5znO1rt5CFtHIM+clANJWaRZSqRvypBJYPgRpPZviMxWok6bRSkKlSamRNJUmaVJKJi0rUkeKo3KTdNgwgMrnpz/XpnH4RxCxTje8XzXcJ0095LDR6yWmVKloJHd6mYVKClFQAAUQpHNbFxe1H1chUtakKSUqSaVJUGUlQsQRsXtAPeFTymalSWJBLPi4b99vONZ4CmmWgVKZvGBYEuxBUEBI5Rk7eV8s7PaUmYFEYajBqWbISA+HuTsBfMapwvTIlICagWYcyg6SkBKqSlg4ZvHgEEGAfTeUGkMKrlyOVIBCmSzAeEkEhJYskF4foIqJJIez3YnaoBTAhxlKzgsq8MV6gVFbDlwuxpKRZlKTewPKmY9JLOzR7M7LlIISb94CTghILMRc3Cw+CdoCakzAAVzEgncrAmEEMKmsq1vhqxygYnBqyyXdv7QWXLYQm3Mc3DB7mKlwxctKagEpc+NQSLiyT3kyWa9gKQRsRgw80RAelT/ESTJTLySrmIul7nIS9gS7BaPr8zpL/3iP4QRGfWj9s/72b/AAggInXqSCRU4TY8qhSDYmlKnHUOCLG4iEWpOCN60AMKvNJqD1cxYKvsdivxDXpA5SmzhVxSFC4FlA5GRS1QDvmFsLhII6qYcxxYrJY0i5bxXF3gFO9JAdfIp0qY0h7gZAwBdK28TMMwunWXBcpPQGkuwamrnzYmwJYFiLxK+IJ8LvzqACSUkggy7sSw5W5iRvcG3ifraUFgSolKQlIZyWZyRm7sSq/2k4BDjnGCFdxLUDOWQlTiwKiQK3BchRBbG5AObLw3QyeFS1AibNmTmEyYky1JB5iaRkAEkcwvb0Dbst2akacCbrZmnTqRNCgFKqCEhuU7VjqMWhXtbrJPKvTLQt1grpIUBzA3QepJO1/vCd4bwSWyFTypRN0pBUhKSPEmmvJA8LDcDoHv/aaUkpJshyFEgMBgn9pJYkbpWDtDFciZO0omsJa1CspqWEkgmlQFyhTMQR5ZjP8Ai2sWVEG0wF2ICQpSXLKGEqYE2soLLZeAtnbyaAnvZJNSnlTQPCVDwTOouCPcesQfZ7gWo1XgNMqzzFOLHnIYeIurr7xZOzfCV6iSkz6hKswuCtIZgEm6WYXybtFomAJCZMsBKSGAFglAYG3paAb8M4WjTpKZYsAxKiCVFhUtSibm3sE4vDDjPaKRppiJeoeUZqFFK2skOkcxsQLudsPuYmlywhIxSNibBnZjgYyfsHMQfa7gY1mnCQWmoPeS1dFNdJIA5VAkmz3J+GA88dkWKgUqSpkpKBUE+Ya2SLsxcYhhw+XQg1ikuo7FwzAsQyr+ze70Xs/2kncMn91PSs6RSmmyVhjJUckD5FkuClmzGjajTAJKpaqpS0gy1p5kqSr1OMXffHQICesqVsSebcAlglgUjq3uAcgwsjTS5EsrmEABGTy0iknlI8TJb5DZnV4XpHUpakmlDhw9g4BVUdgR575u+d/SD2k72cqVKU8pHKSA1awS5J3brvAMu03aRU40oJCGxuon4ldAxx5Am+KwTfzOY6n5mPVPXPT+Je0A84NrTInS5qFFCkquoAEgHlUwOTSTmL5xpEqTWuSorlKrSmYCFrpqCZlRwxLEEdAQ1ozkFr9fk34xL8B44rThaR4JstUtQubLDFvcA/6ogJ3Ry0TpSkgVmWupKrhbBIpoAPKkJAFjtHrV06sd3qZv6SUlZlTrFUxc6ahSZc7luxUs4FnPlChkhK5uq0JVM0rpStH+cl11EAJbAoe1wC28Wzsz2RkajTGbOqkq1AnIlqUlpVyEy5rWKWDgPkpBw0BnnBdavSTimcipjSqwJyU1oO4cehb1EaJp5zpSqWturBQdLAipfKEpuBU5pqTdQAMUPtBo+4V9WmzUahWnSUiZKSsd0TMK1JmVJFRc74cwvwLiMySpKJxKgsPKPKUkhVJaYGLOCAyksCerQF2lIrPiJYhQUkJZNR5FfowQDUwULDJYu5VQuk1KLPzDmIYjLlMwKYMU8wuGBILEt5U9CnMxs37ylTAAcpKiVXVdgFHdhD1WpsAyqRmpUwuSBUlVUtIUwZJ5gSku9oD3LnAu3jSR4RKTSC4ao0kkn+0CcGqJDTzQqpx3os7d6WCTy1BTgkMWFYa9htDTwkKSVKUVA2Ew0ygbmyQVBQw6nv4nsYkJRFk3uXBC0y0P4QxUpVSgX5gkXSXODATndy/tp/2z/wCaCGH1/wD+Jpv99L/hBAQOun/FcUc2TYqZIUFCZbKBUkgemDDa2cXYrVLHjAKkpGACCahSlJ5SQwYEskiF+Jm7WUlLuSJbu3MHDgm7FOeQOkm0RSZ5bdypZUOYBRD1ENS7mpJGxOU4gFJqk0hjnchJANhfmsSAn1erzL/sPxZC/rQQgGeGXKJSFLoBUFUZNQtUxu+7XqvHNaoICQ5cPc3LuWYh6uhDWaL52P7LStAEamfMqmlBIQlwEuLgt4iAWva3k8BCcQ1ClfrZSwAXFJI92SGYP98Qx1AM+X3KFKXUDSUqmEsQXYcymGXfMXDtT2oExTISKRYqIAdwHfO/4xK9jeHTk6czVSRLmr8JUwaWwKSwBUOtJHS0BM8V4ikJUmwWA6eYKChapJPpYpNx8jFY7N8FTrNSZkxCQmSvb4mulHnS5Po3WI3juoXMX3dSZi1KwFc4L+LmSkp+R3eNK7OcPGnkJlpuR4iojmWRzF2uf3QEjNlhIJsGF3NgB1GQ0Quim94Vznqc0gpZ2T0JfcsB/GPHabX93KI5qlBk79PzvC2gkCVISgO6Wc5JL3AfIcj0cnYiAa8XmqEtVJA/adOSxuwKsFmeyLZeGfBdWpCkoJpSA7MlKt7MxCGN6iTu+bM+M8RMuo0rUlKK1hDlQTUlHIEs4Dh7hk+rGNTMcJWhSVoVik1JY3CkgJDKu7qbdnxAOfpH7MicgT0BpiE/pEgMVyrl6He3MQDgBTYEU7sL2xOhWrR6lZVp1+BTkiS+7DKTgsbO941ng2vSpCeYOA/iFw9mIN98AszXYPm/0qdjRLB1MmyQf0qMd2VEAKScUk5TtUCLGA8dvu2UuXL+r6VSJilIYrQXTLTsAXIUpnD22MZWMR6WMfnyj1Jl1KAzf+XtAcloJ/LQvKkgoJe5ZgGL9d3Hyj0UAex2u/ngWhVEsuLve+CB082+6AQmSxZhtb0Hs8EtD9cFvTyO8OALc2zWqALdSCpx8o9ywHew9ANvJqT6ZvAd4fxWdpliZJmlKk3B2cpIqZ2JYs+z+kXDh/ERqFJXpJ6pCgtEr6vOmlaJryzUooUoJCFLFJT8NQINopSpRKQAH5rBje32Rj2PsIccK4MdQspQpKe7SVKJcMB7OT6PYE7QF3E76yrUzBLAUtfemWAokhQS+QCq9hY5HWHE7skO5n99Mly6CmRJlqpUe8eooSpJNAeYkFnyRsGgdT2z7uXOk6JKkIXMlKQo+JMuUiruyS5J7y7n7Jg7A9m0cTXqUzjNTSnvUzwK0JUV84mXAUSFOwIPKfSAteh4NK06C2vlgS+UTFJWhKl0q5AELqW2KiQzpAuWh3N4TqJYlOiXNVMcUyymZMl5IUtgQpIDuHYE7A2Y8Q7ISdLPkztKgr08uSZcxZAURM5yJ0xJwFOm7MLREzNQjSomHTim36SXUGm3s/UEpN0sxMBJSdbSVUkguxpUkqEzlASpCVIAAck1IIGTU6oldBrAVAViuoAqKwlSiwpHOklsfCogoIF2IrPaji8uWJa1abuJqqapbqUFJpcLm1kssWbNQd9me6LVS1AKSQEnCC3MkkvZamLBSSzJFk5puF1+uzP/ABp/+0v/AKUEV3uJH/u8z/dSP+lBARGvmZCTUaKEu5DC7MUl8ksHAKkkU5iKVNspSiHPKVGlbkAVkF+ZwAq74Ie8L6mS6gEJCWvap7EsCOqfPdIcm0MNSRTYiwJJATTZTC+SAQ4f7b4EAwkoEzUoQliVLSlNg1T2Fjiwu97xq3bnXS5Tmo2Zg+7MQPQF3xdur5j9H4CtalwrlStYobxJTbNmu5boIufDOzSNdMmLnzJoShucgkrUo8yXU4sxsOogPXDOBS1pRP1iylDVokC8xY+Gu1kkNYZDDMLdpO1OpI/RImS0jqCj7yQX3sYsnGeNJ0stkpS9Kae8tUAAASAHwwu0Udesn8RWkLISlyAhDsw3Y7nqz4FngHn0d8Pm6md9YnWRLPKGBdZ3d9g9t3jUJqmSTsBnb+nnCPCeGI08lEpNglId9zuR7xCdtOLd2gyxZTZNvLOEu/3wEUh9XrEh1UI5tuZsJIO56npEzxbVshTXLMDgGoGlzvYrPkCC0J9muF9xKrXVXNYqKh1PKnqGBJ6h/kw4pPuEnrWGIUOjDOzta5uHLwHnR6eumklJSAUqBIUlQIqIUWADDIsQ4eEU6aUhSjQZZVV3i5JSyjcKM2UxQpV/EllO97h1eFKd2bmOBVbAN1XPwhrEcppBUlvPFJAAKSxF82UAHDVKcqAx0LqLANAR8wS5Se/CyEIUAZiEkpTYECfKT+klnwssVpDDGIddpuJ99wyecJ7sKSrZdwoFG3Mxw9yRuAFuG8PUtRWkqQXyCp7uVincOUuC2zuXMRv0gauX9WElSyVKoLEAcqFBTqIApGA5HiUGdjAYvqk86vU/ff5w80KOQ4awPubAtdnfZrXfEMlc6nO5fYm5iwcJ1K5YK5SihaSaVIBqJwKiXFNvCzZd3gEZemBFsVBiwybOcgWv5PmPPccozZyDYDl5dnBbJFrKs8THFNeJ88TaZaGlgLKWQlcxAHezEpaySoDwjPzDORIS1T2IuUkgliygpSRYDPM9zviAj2LOHclhm5xi7jdwfhaBYLGz/aF8OLnckn1Zt8w+mympShL1JqcWfp4SU2a9hs7Q1VIdVlZcBk8qsnDUquQ3qG2gE5IDOoOkMdyUhORaxNt2zFk4Pw2aimQZbzNQO8TJKkypqAhwhaVzCmhSgpTIcukFwamjx2L4J9Z1cuQqWooSFTZoSWV3YAcJKmYEkDO/vDjinCyubqJy5jJSsy5MuZMOomroQhQCHLK+Fz4QUsCbQFeXplSZi5U1POg8wsuxIu6SQHF/MxNcH7d6vTITJQtEzTpUHlKkS6Te6XCAxV1ubgw91Wq1uhEiRMpWmUylICWcLATRUhiQCpnByPKHur4vrtJNkyZmnkyDNIGnV3YCZVfIqZLQ15jEOtVRTf7Vw72o4hP10+UjRr1CNOZLGUCuU8znUusWTy1JBcty+d/MjTBEvTzNUpCdLLmmX3b1OErCCFEWEuvNzVSohxDXtpotbI1IRM1KEtLKE0kpQiWEpJPMSech73UQTFW00sqWJOqUohAZFVQSkXDgAhyeVsva8B47S8aVqJzqcywWS72QORF9wAPvO8POB6tYmpRNJU6QgXFJQp0pWH8VyH9D7Rk/RLR3kpSWWg4NiQQ4tnHMxsHGDnzp6gZYuBTvckKUWIBZ9rfugNJ79X9j/eyv/wCqOxWv+2mo6K/+9/1oICRVNJTUKgLG4UkszIULNU7b5Bs5vX+NnCAWu+4AODSG5nUCQogWZ4mEoA5QKSkFiASKkc1ikl1BLhxihJJYtEdptPMWmbMSkpSHQmlmsQSEkMLuzj5QCnZ3R92j6yrvKgsISZQUSBRcmnBNTXcWw7RrHA9QlHD5PdKKEFFjNesKqNQAa7X3a0ZR2c1CkDUoFQJRUVJY0FKiAgva5YWH7ou6NV3fDpKZY+B6qq1kzDUaC1hU/kGAgK12m4wkLNCQpRd5k01zC+aRfb0bpFv+jLhd6nYID+qlBx9129OsZprgAph435lDZ+j3G9/X23Hs9I+raNFRFaudWxvixPRh7QEtxbWJlo5WKti/5+5oz5MqZqtSgKLgqctcMLiovixB9BDztFxColNQdRvjBKcvi5B94e9iZVMozDesgtYtSGNtut/PGICW43rUy09CRi4tZ7ZAADXa9VrRSV6mtTuVlXmag91AFLHwuSACwtSMxL9oNSSpaHIdBFQKQpybKRyqTUT3iWa7qHQmua5CVIAQkmclLrRKlcy0vZ5YdMwC6jQU9aSwgJzgkx1AlTuKiL4pNk0gPYvYG5SGBF36uHuRhPLdQIsWt8gwAv4QMRC9l54XQSlFKw6S7yw9igXcKDUlJD2uekl2p48NFLCmrWs0y0ktVYkqU3hpfOOaztANe1PaKXopQly+ecoEBIISEi/Ms/CLtdi72DxkfF+KLnKU8wqrIK1H4j9kbpljAH5KPFeIqmqUVF6lOtQDVEABgcBAsAmFOG8Odi9iaRgOad7/AHOM5EBzhugqSVk0i4SS7PYAYPytCszhwJBcisVKymoG5IF3TtbfaLDKkhFk8rXBUElibfaKwEh82JLgNnxO0LVMHJeyVByCzFJ8C2ALEEeF8wEXpUClLhQCRekFLJuyuVwpIJHMb8sPTLUXUFNSQXTkeZIYLYm9twbWhORJITWyTe4sFBmHUmpQOzteATSbodQ5UkcpSoWUSGNi4HKoub52B6tIFRpvkMAmxLFQQxQUsDgOGc9YiNOQllsyWdQ5Qohi7O72VhT5YNiOasFP6N0BRN2G7nar9wZuohUmpaEWKUMKQUmk9LhhkbnBgLd9FuhKZk+cSuvuhKSlBSmozFAAKVUkJak2dJ9YltFqVL4fOKiiRVNVhu+mgHwgJR4AKB4WZXvCXY6f/wCr9WmbNEmSCiuYijvHUlSCRVZOzWwnN486TVCXwmRKlSFzUTgtcwiylSparKnzhaWAxZAclkgEXJCS4vwnv50iQmmStQSO6Uf1aUh0iYr4ll1KYPc5LkxV/pA1tWtlJrOoEqdLQVghJURbu5ZFwl3dQcvvaFu08yWJ+mA0S06cKlASySJs1a1JIrKy9dKUjmG7HyS+k/XCYsUrQmbILy5MoHu5CZbqFRKWUs9QybeTwHPpNkzE6ySlclCES1JIQkMjnPLXdySoMVnxX+zFW12ofU1pWEstKVTCHyWVMBpZCR4UkXYPm8T/AGs4tJ1GnWrT97Uky5kybNaZMnrD1KUThKbgACmwbpFa7QB1qBS4CgVVTA5ZgEgnAAdhdqj0gPfEZJGrmoQ1CwFVJSSpSVEAUl3U5UxO9+gERhmq7tIDkpUoqSAbXSQTe/TFqc5id4jNq+qqRSmiuW6EhmAqDUgVJFxXvc+ZhVVLVNemo3ISwYBQGxATtg4eAk+7T/4cr/YX/wCeCIb66rqPmn+EEBbN0+q/3RKcEzpv7qZ+M2CCArvAP1k/9pP/ABJkWrhH+QSP2Ef4kwQQFf4FlH9+f8So2PiuJf7Mv8TBBAVGd4T/AK3+CVFg4B/kqP7xX/MKgggPOp/Wy/7tf4S4hODeNHv/AIpkEEBz/wBoaz9r/wDBUVr6Uv8AK5f+jD8EwQQFK02U+p/xCLb2X8SP7pX+FUEEApo/8x+0P/3wnxXw6n+8X/zEuCCAS4zv/cr/AATEJxb9an9hH/DRBBAeu0fwfsJ/wmF+EeD2P/BXBBAWnsf+oV/pkn/k5keuG/8AcK/9Nk/4xBBATfa3/vLS/wDyv+IIzmXnWf3S/wAVQQQDjQf5Jqfz/mUxX9Z4fY/4YIICTl/rdP8A3o/4cmI3R/rl/wB6P8aoIIDxBBBAf//Z"/>
          <p:cNvSpPr>
            <a:spLocks noChangeAspect="1" noChangeArrowheads="1"/>
          </p:cNvSpPr>
          <p:nvPr/>
        </p:nvSpPr>
        <p:spPr bwMode="auto">
          <a:xfrm>
            <a:off x="168275" y="-2789238"/>
            <a:ext cx="5819775" cy="581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AutoShape 7" descr="data:image/jpeg;base64,/9j/4AAQSkZJRgABAQAAAQABAAD/2wCEAAkGBxQTEhUUEhQVFBUVFh4ZFxcWGBcXFxYYGRgXFxgYGBgaHCggGBwlHh0bITEhJSkrLi4uFx8zODMtNygtLisBCgoKBQUFDgUFDisZExkrKysrKysrKysrKysrKysrKysrKysrKysrKysrKysrKysrKysrKysrKysrKysrKysrK//AABEIAOEA4QMBIgACEQEDEQH/xAAcAAABBQEBAQAAAAAAAAAAAAAAAwQFBgcBAgj/xABQEAABAgUCAwYCBgcDCQQLAAABAhEAAxIhMQRBBSJRBhMyYXGBQpEHFFKhsfAjM3LB0eHxYnOyNEN0gpKTs7TTFjVT0iQlRVRjg6KjwsPU/8QAFAEBAAAAAAAAAAAAAAAAAAAAAP/EABQRAQAAAAAAAAAAAAAAAAAAAAD/2gAMAwEAAhEDEQA/ANtggggOtHI7AYDkdeCOQA8dgjkBwwnqNQmWkqWoJSMkwhxPiKZKalOTskZP8B5mKHxwajVt3hCEEfqj4WcXOFKP56QElxD6SdMgkIRNmNuElKTm7q29M7RDar6VCPDIOOtz+yDc+do9TOy6RKUqnmOHywNi2Eub/KK/rOBmXZQcqckWdr2L22NzYAPbEB3U/SprCSQhCUAsKEuVdCVLsPQCEUfSxrrtLlqAN1Clx6sGHuIiNRwpSnpANiCXJT0NIIuNqj+MJ6bsmXS+DlIsDhnW1r2sPJiYC2aD6YFJBM6XLUxwlYrL7iwS0XHs/wDSRodUQkTDKWcJmApBObL8J+cZDq+EhilJcJGEsBZy4UXLDyCh5xA67RzQKqiSL4KgT5Hct1AgPqyCMU+jz6QpkttPqAVI+BZJfpSSW9j83AJjZ9POStIUkuCHB/OD5QCkcjsEByAx14IAggggCCCCAIIIIAjkdggCCCCAIII7AcaCCCAHhObNCQVKISBcklgPeFDFP4/qTPWAk/o0Hlb41DP8B7wDjV64qJUADzZceEmwviwd+vWElTixUEpCupIJYN0d26PvtHnheic+Qa1gm0P52iDP0v065/OIBkFzMFi1ybkltwNz0wBHhMiXN5SAsjOwbO91H2aGU5Cs3G1ut9stCctFDJBsTUbkEl3ZxdvW3psDPWaMqUUlAQFGzEOwtYAj0cvva5eE4rKKSCj0L9fCfU4sAGfpi88XKe7uRdLj8C7kv0ijTEykLJSETSAPCLAnzJ2yzj0gENYiSEmo81N9n2Z3pF+jvvFO4lpEjnSGJbLi+5BAcdMtFh4jrCLrUtBVhIVSBe2GdsWeIGdPWVcqzgupRLXDuMZtkwER3t/EoEqzykC93px659Y2P6Me24X/AOjz1MsNckEOA1QPQ7+d9y2OTiosfUueVRsHawqvuTDfQalcuYkuUkEUm9SfQ/ZO+YD67eOxWfo/4urU6RKl+NNleR3EWaA5HYIIAEEEEAQQQQBBBBAEEceCA7BBBAEEEEAQQQQDHjE8plFrKVyj1O/yeKgQK6WDIwGz1Pnhoke03FwKyCGlBgdu8JY/LHq8R/ApdQLkHcvcvl/vaAsXDJbJHU7/AIesOprH3/fCcsMLfnpf0t/SOzFeZ62byP5/LBW+ICk33Pnvk/z84T4fKUZjv4XJSPis3L0N/eF+KgVEkgEeeOpv+HrCWjJSCu5azGwNzg4DglPqodID3xbXo7olC6W2FlAna7XfoRmMu1mpWJhKVpUsO1IZQSRmpS3H3xcO0urC7gpRb41ELAN2rsQCDguxfBjOeJil+7ICUg0hBRjcOgm56kP6QDyfOSQVrIUaWT3ik0kuHu1284b6oqUpIYF2IKEKKX8i5eOaKcDLCUtVSo1qwAmlwxyCSfcR70fD1TFKK5iU3AASVVOz2D+kAz1mlNSnClY3U9rU0vYPf2iAnllbgi4Iy/yvb8ItU+QqpSUTiVM5ExSizZJSpJv84rnEp5J8QF+oO198W8oDSfoT7SETzp1hu8DDo48LOXbNvP5bkY+PdBrZkmYiYCwSpJcZBBqCh1DjEfWnAuIfWNPJnWeYgKLYCm5h83gH0EEEAQQQQBBBBAEEEEARyOwQBBBBAEEEEAQ34gpYlTDKDzAhRQDupjSPm0OIQ1epEtJUp7YAyTsBAZHxKYrU8NeTzqChUMFMwDnCnD1A5BvGfntDxHSqoJpOWVuOpJN42vh3A06aXMB8eonKmqD2SZiqm8ukUT6ReyM2bJmahExITKBWuUvcJBuhhkth4Blwn6S9elQE2WiYjemxazgEWdov3Ae2+n1NuaXMPwTBfGQfiD7RlfZvSmTpkawygZRsplVyzcgpWBzSl9FMRh8xOzpmk1dMzSVompuEsbEMCQq49LwF84tLCnU+2xbpscjH8oW4ZNBlFHXKVMygfNmB9bXaK7wfUTXpnJwLFsu92Pv8zEvpJ6Uq51N1Dg2u4I22L3gKh2j0xQpaRYh6XUlJB9CXt5MWe6sxTFTF1UqWOU3Cwo8xLME03boWbyjSO11Cv1E0XDAE1OTjlLKba384zbV6burOEzCSxYWKSAAzl97OcPaAX12iKFAkldX2qQEgF0ilIYveyS1t7xLaaR3ZQq6WBWxLKJNkVNdJLu1mA8xFdnaifKYzlFz8QUSL4xdBbyhWTxJ0hIQQAbqu+13V16+cBPa2TMQmokEF3oWQR7kmo+wx6RU+JoCgzhXQMQoezs/mLHyxFilcWlpZKpBUCHJSQ6TvYnqPLG8V/jE6S/LUlrpC3dtmPXZvlAQKpVykqxgt02IjffoK4vXpzIJcoD+YOPwb/ZMYFqEO5BLjzBfzfeNQ+gvU06sA4mJI9eU/wEB9ANHI7HDAEDQQQBBBHYDkEEEAQQQQBBBBAEEEEARFahYUozFeGWWSOpx/H2h1xGfSlh4lWHl1MQnEtdTSgXAsfX8csPfygEJxrWSc/uH5xEX2o0Eubp1SypQWXoId0lmBIFvJi8SiWxgO4+HPQdfzbeG1E0LmqfHhH3/jARHZPRqRIEicBSgg0JSKFFzgjq7+8WSToJaQAmUmWAXAZiLM5Yfm+YNNLZNrP8/zj5GHE1dObebi7cr/AHgf0gGWuNNgkYY4FsM7+X77NEBquImWoKIB2DkglJZr7N0wIldXOwdvLYN0ew39usVXtExQpvEHYEnlbBvkv+doBfjplGV30kuHvLYAt1HTGR572ihmYjvKlA1CyXNTKGEkfEGs+flD+ZNqlqBq5clLuN9sDB3G2bRCHT0kqqHUEHmUcip3KcdBAOdTrApwQDUklrMkh+W5v/Iwy02tXKI7y7AWchs3sWfNoJcqWVJ5nu5CmwNqgcnDDr8vfFJ5StIS1kiohrk2cvbYAOGydxATUyfRLdDkEZLoT5sTdR2/ARUtdqiXS9hdrEB8+o9gbROp1i0slaUN1KQC4wLMCH3vEVxREs9EnqN/cgP6Fj6wEb3hUx3Gb9G98RoH0IOriMsNypCzv0UR8r/OM6Msgsfz0jUPoB0hOtUsg8qT6DlV/EQH0RHI8gx2A7BBA0AQRxo7AcjsEEAQQQQHIIIIAggggK1xTjUuTOWJzJUQAip7g2BT1u4thooPF/pN0kmcqhK5yhlQFk2u23v69Y1niHD5U5NM6WmYnooAt6dIzv6Q+xulP1ZOnkpkzSs3lJCSZYasK2IuMwENou1v1ubJ7p3XMYAn/aFts56mJnUSyFkPS5cP12D429Lwabg2k0HPLRQolhMJJAcM4ywxYdYX4jPK01pLlIN/kXfLwDiRNZIKnxu43+7p6COaudkgEge3ux8th6WcxHDWlSWsXcbNv8/69YTVrA4L3LEPYDI28yW/aOcQCGumm5JHtUGwxJf82eK9qtSHPo98DoWv++HPFZpvc74IubX8um+IhVioFTB3u5tZrP8Af99oBjORSqpBZ7FrBWGsRb8cRXtbqFAqSy1XuHfJsRYxP6maQbgA9bdPz1iL0M5JWokgmrqxDCzez38oCGUtQYuoHIcFvK4N4cSZneOpZLvzEkkjDqIz0DjG8S+r1hW4QKsX2vt+cNENOqRbqeZt7NYep+7ygHkmap6VEghqQaSkg7ucAjpb0hhrnG1LWp9f7J8Jwfy8JzNY4ZQLJ8LulScOAfXaEpiSRUklxkHIxjygEVLPrbMbn9AuhaVMmHIdP3g2ODbr1jDCLXx/QxuX0Iz6dJMUHuogBx8NAdzh7fyzAazL1DeKw6+2/wDDyj3L1qCOUgjrt6v088RBKdKipZYEHAuNzkONrinz+0fKtTd6lFs4ZifiIBGxvUXwesBZkzAcR7iN0c4Ow3z74PQ29fJ4fpVAe4IIHgCCCCAII5BAEEEEAQQR5JgAmMY+mDUrOtlSk6g6dKpSaiuyfGpii4P7THNMbIpUU/6TOEI1OmQkBBnCYDJKsj7ftTt1aAz1XZjU6mWJSOJifLIcqVKUyWZgJhU6rw87Lp1GmUdLqQQtLgEYWlsg7pNol+B8NmaWWKlpUwGxcF8i+H+8Zh7qNUZh5gAz3a7Z/C49YBnxBNN7l7s/yv1/O0VzV68G5GbdS2/r6i2YluKawJCh5PcOPbZtvY+1SE5S7sACbE/F0F7e3ltAcK3UwLDza7G/r/TMe5wADHO5/Dze8c1awjKsiwAz935vDCbPJ5nL9C4tg+V822bzgG3FFhL/ANL+37jvEHodO6g93Nwzk+QDPdzExwzg83iE9KEuJaSy1nA3LD4ixx5xsHA+ymk0A5Ud9MGSoVKfbFkn2gKPwjsdPmCpSRJli5UWdgxZrsd2JeIfi+mlSXCSCp8jyAy3U/ujUuMzpk16lUI6A2Yfv/LbxnHEKUzCJIqO6lFwALGo72EBUNbpisO1Kf7VibXyLAfxiHSSM4PS23l++LJxKcqeru0OQo3LXI2Z9n9NvICM4hJawyD9yX67W+6AaIQCClTJLZ6tGgfQzxFSV6iUH5khQSl6qgTUUt5BvYRnc1RKXu4PX2h3wXWzpKydOsIUpBBLAmlhhwb+kB9CL4iBZcxIQ/KCQVAtfLuPIdHD3EO1FMulpqcOGar1BUSAT1wenT571nEiXTqZipq03QVOWdyQBhJJb85u30bcYWpM2WoqUAyg6lVJflUlwQySACB5HHigNhka0JRdyXN2LnrynmzlPkcsQH+l1JZgLnr+/BPoG9EiIPQ0JD+FLC4UyLYBIsGwBUSHtZiZJKLgi9va+AEsA3qPQEwE5KW8KRDyp7ksfwLeY/m3viHmnnu/lf29f4QD2OR5SY9wHII7BAcggjhMAEx5VHkqhGZN26n0t7wHpcwDMVTtfqQJstJJYocNh6mLbYiwp8/bL288n74rva7hP1iRyKomSnKFXObEEgPcddwDAReo4ghIckHpzXZx8729oguN9oglPIkFtz0Ldcf0iocc12qk/rZUxAZwQyk2dySkkfvip6jjKlly5+Te7QE/xLjClqDkXLN8g1tvTpC03WUABLWAGLv5DpsIrEqc3NU5fDY9eu/tCwnKL5Gz+fT2gJDU62q5uPl/GHHCeFTNUooSwSk86jdhcluqvLy23V7Odn5mpUGqCd1AXVh6X/Hz+Ww9muziNOkOEggYO3n6+kBzsz2fEpCQhVIGT8R9/wA7xY0y0SwxT7AOW6qjxNmM1LubYx5tERxvisqUCFqdW6bk+9nO17YgIfj+uFKigMHuokdWb09Iy7iOvMxRlSQAPS5v4lZYfvETfFuJT9asypQplv0a+Wc5O8TXA+DI0aSspHeG9RuRZiT5388e0BWEcNGlllSiFTlMou9WCwHuRY/a2sDVeKrC5lm9WOS2HOPXr8rJ2u4mFTFEHxXOyenL57ebjLtFZlSyCS5e9OQT6bmAYalFIqG5u+Lj8/OOaVKkLSpJAILe5cFJ6vi3WHKgVBzYXNmI8rJ89z5e6WrmAkKx8Tbub3bzgO60KnKUtgCkXDmwxuHP84mOCdrPq6QkadLZUUqZS9uYrSr8tiGPDOIAKCpimKskipCg/wAQcFLYsfaHU7gRnqrlrkgEuwUWAJZ3ICRjDvcdRAWzhnavVcRmCXJCdOoJdU7xKSkWNJIsT87Fg0alo56wAFVKKUgOaUnYMUpQSH3JA8nF4w7gczV8OmpKnEqod5Sa0pScqCg6Rh3D4Y7g7Bo59YCWrcFXL/ZNjcUqD7gA4254C06KWMkW2Fyz7nxZ8zfzxDlCvNrjzv6dfar0iO0KwyQC4D4BdSviUaio+b1E+bPDqXqQSWUD5AkuM2AAf0D/AOtASkmYcFnz5+/n+XhwDEQZ3NhgGOAG9E/CNnLk3CREhLmv/P8AC1vb5wDl45Hl/WCAHhGbMttHVqbb8+8MNTNbLX/ZT95IPy+cB6nTiHJt7Uj5k/ueGKNQb2CS+Xv70pdO+XBjzqNSAaQS/RJZvJTX+YPrCEzUsLEAMWZjf+zgn0AfNoB5LmedV2cJBx1Yn8Ia6+f8LtnoduhY482hJerIYLy+bv8AMmpPrDfUJVVgDyuSqwv/ADUD6QHJmnTMQQUVJ8xVts4BHrYecZH237HCSvvZKD3SrEJLhJLMQ922yb73aNdmixwbOT4mPmQxHRy+PDFL7a9rtNKlrlFRnLUlikAqCXDAqWpIuHfr0gMvVogA/hOwUCDa0SfB5SfjF/MOH6w24Zr1FSe7Ui12Wpg528/SLTpuMUn9JM04bIlhUxROCVHH56QE72d1q5f6pKirFwo3DXZmx5xeZGuTSVTFpSRck02++5/DrGbyO0JUCJSFqwCVKCEXsGCYaajUGkrmmhN6U3AGbhI8XXPWAvHE+2aJaT3LKU3jJZthzGwv+MVOVJma1brKqXFxYKU/WohvVunlDLgnD16tSlEESUOEg2SWDEqYObCyf6i7qnIlS2Q1gCCGDNjDNvh+voCGn0iJAQEJH9ogEFnA3u9tvOzm0F2n4goJubtcOzsol2Fmbby9Yk9XNVQpSrhtmc3L5s4LHoYqGullZKpiwUA3UbeJyL5Lt8rXzAV2ZJKzUshnct0Z7AdWPtuYbrClkISCzZsQzl2yPluMWEPdUFLNEsBMtD2LFWXNRDtk7tcbY8zx3SWYJtckkkNYPY7bHa2zwEbrEEbuLMSMvblLOTvEZq5YSbG29r7HD4vFml6QhNagQXwW5hbxOcM3z2JBVXeIFJUAhyLsN7tvuN3gGxLt98T3B9eoAAKG4SFOg3Z0hYIfAsYrgVC+nmF2dh8h7tj1gNP4FrkrKlWBJa9QpU58ZSQbhxvhR25bdplgDmDAOAlNKwlIe1BADeYS5bL2jJOFao1MN/mrcHLkpIGDtGoaDWpWgB0kp+EhyAwIUUmp3BBPMOo3YJuRO5QxC3DJfwqIu6anJANsAObgHL3S69YIKkVlhVs9sqfKPNgLbnliBUtawDSp1MC6Sm4clw7EsLKcgh7As70TVgJSVJJyh1AIBBcfo0EhRHVrNhnYLPpdWhV6kKUXJ5ksHtYi77Pm2dok5E0AgMMftY+yzBh5AAdXtFZ4fOU5KC73JTSfIk90KVJ8yoN1UMT+kWFAsoHqbtYDxF7+TsPKAlavOCI76yj7f/0/yggFNZPABdgwySQB6kC3ziJnTyfste6WuD0AKgfRTj0hDX6/nPhYbcoUCAXO5D2soJ9YhdXqirmYJOUgiYbNzBW4GGWmpIcYcEhJ6jWgMlJFhgiw/wBUrTSCejiGg14DuQzZISuwYu4YmzulRJbEQ0/XAqYgpUqwqBBuWsnnBu4I5QWDXNuTVsok35ri58IBINSqkK2d0uwHmQnFaoG6CwDO2C9xcM3kqktuYSlzCwBJU5N1EVBRIHMzISWN3cYyDEQNUAAosyuYEKuSp3INyoKGzl8h8Gu9ou0UxK+406TNnqsCCQUhialBbh8/ZDXxAKfSB2sMp5GnU0wMFLcEywdkqbJGWYBxmMlnEVXdzc3c3ydh5xbB2L18xRK0JlA8xVMmAAv1U5H9d4d8I+jWdPUQqb3dKmWSgqAUxKaFVATAQBd9xaApelUAQ6QvydjuXcROSNUXCaSwz9xYqV6xeuz/ANHOklgL1M1WoVWOQDu0ghNVC0kkuWIz6Q94h2U4ZNTNWkzZamC0iUWCE02pl+EYuOpIgKhpuIS0D+07sh1qNiWrV4XA+EbZxD3gPDJnEJoM1NEhBdk1FztURdWbt5dXhPiXZRtYnTaWpSCmWVLLHxlSlGkMyQNnJ9Y1bhXDUaWUJSRak1WJcA9CGfIbNzjBBguWmUgoSAlKUJwAXw+wB2uLX22g9TVMnGXLU32lXwk0lgRsQBVjHnEnx0uwLsQCWJJLYKiPN7E5bzhlwFLmbMWPtAEmqwpNQ3z03TY7ADjik92WZIBBNIZ738TEMXtm2MmKrxGWFhSlOE7VHmJJCQ7ZF8+jYEWvjM0FRFiKjvUC4K82Azi5LAgFiDWuKTXKQAVVWSMsksNtxe+zG4sYCE1CqQUpsT0BLjCWO+/XAbEL8L4OoUrWocyeVLmzl7nG1+gqDRM8M4ShCFLWxLbkUpaq5pGTc7/D1EVftB2lBPdoehO6bVqI6WZPU7lyQ5gG/aPi4IKEDN6n6E+E7tgqOXU2TFdILubdS5znO1rt5CFtHIM+clANJWaRZSqRvypBJYPgRpPZviMxWok6bRSkKlSamRNJUmaVJKJi0rUkeKo3KTdNgwgMrnpz/XpnH4RxCxTje8XzXcJ0095LDR6yWmVKloJHd6mYVKClFQAAUQpHNbFxe1H1chUtakKSUqSaVJUGUlQsQRsXtAPeFTymalSWJBLPi4b99vONZ4CmmWgVKZvGBYEuxBUEBI5Rk7eV8s7PaUmYFEYajBqWbISA+HuTsBfMapwvTIlICagWYcyg6SkBKqSlg4ZvHgEEGAfTeUGkMKrlyOVIBCmSzAeEkEhJYskF4foIqJJIez3YnaoBTAhxlKzgsq8MV6gVFbDlwuxpKRZlKTewPKmY9JLOzR7M7LlIISb94CTghILMRc3Cw+CdoCakzAAVzEgncrAmEEMKmsq1vhqxygYnBqyyXdv7QWXLYQm3Mc3DB7mKlwxctKagEpc+NQSLiyT3kyWa9gKQRsRgw80RAelT/ESTJTLySrmIul7nIS9gS7BaPr8zpL/3iP4QRGfWj9s/72b/AAggInXqSCRU4TY8qhSDYmlKnHUOCLG4iEWpOCN60AMKvNJqD1cxYKvsdivxDXpA5SmzhVxSFC4FlA5GRS1QDvmFsLhII6qYcxxYrJY0i5bxXF3gFO9JAdfIp0qY0h7gZAwBdK28TMMwunWXBcpPQGkuwamrnzYmwJYFiLxK+IJ8LvzqACSUkggy7sSw5W5iRvcG3ifraUFgSolKQlIZyWZyRm7sSq/2k4BDjnGCFdxLUDOWQlTiwKiQK3BchRBbG5AObLw3QyeFS1AibNmTmEyYky1JB5iaRkAEkcwvb0Dbst2akacCbrZmnTqRNCgFKqCEhuU7VjqMWhXtbrJPKvTLQt1grpIUBzA3QepJO1/vCd4bwSWyFTypRN0pBUhKSPEmmvJA8LDcDoHv/aaUkpJshyFEgMBgn9pJYkbpWDtDFciZO0omsJa1CspqWEkgmlQFyhTMQR5ZjP8Ai2sWVEG0wF2ICQpSXLKGEqYE2soLLZeAtnbyaAnvZJNSnlTQPCVDwTOouCPcesQfZ7gWo1XgNMqzzFOLHnIYeIurr7xZOzfCV6iSkz6hKswuCtIZgEm6WYXybtFomAJCZMsBKSGAFglAYG3paAb8M4WjTpKZYsAxKiCVFhUtSibm3sE4vDDjPaKRppiJeoeUZqFFK2skOkcxsQLudsPuYmlywhIxSNibBnZjgYyfsHMQfa7gY1mnCQWmoPeS1dFNdJIA5VAkmz3J+GA88dkWKgUqSpkpKBUE+Ya2SLsxcYhhw+XQg1ikuo7FwzAsQyr+ze70Xs/2kncMn91PSs6RSmmyVhjJUckD5FkuClmzGjajTAJKpaqpS0gy1p5kqSr1OMXffHQICesqVsSebcAlglgUjq3uAcgwsjTS5EsrmEABGTy0iknlI8TJb5DZnV4XpHUpakmlDhw9g4BVUdgR575u+d/SD2k72cqVKU8pHKSA1awS5J3brvAMu03aRU40oJCGxuon4ldAxx5Am+KwTfzOY6n5mPVPXPT+Je0A84NrTInS5qFFCkquoAEgHlUwOTSTmL5xpEqTWuSorlKrSmYCFrpqCZlRwxLEEdAQ1ozkFr9fk34xL8B44rThaR4JstUtQubLDFvcA/6ogJ3Ry0TpSkgVmWupKrhbBIpoAPKkJAFjtHrV06sd3qZv6SUlZlTrFUxc6ahSZc7luxUs4FnPlChkhK5uq0JVM0rpStH+cl11EAJbAoe1wC28Wzsz2RkajTGbOqkq1AnIlqUlpVyEy5rWKWDgPkpBw0BnnBdavSTimcipjSqwJyU1oO4cehb1EaJp5zpSqWturBQdLAipfKEpuBU5pqTdQAMUPtBo+4V9WmzUahWnSUiZKSsd0TMK1JmVJFRc74cwvwLiMySpKJxKgsPKPKUkhVJaYGLOCAyksCerQF2lIrPiJYhQUkJZNR5FfowQDUwULDJYu5VQuk1KLPzDmIYjLlMwKYMU8wuGBILEt5U9CnMxs37ylTAAcpKiVXVdgFHdhD1WpsAyqRmpUwuSBUlVUtIUwZJ5gSku9oD3LnAu3jSR4RKTSC4ao0kkn+0CcGqJDTzQqpx3os7d6WCTy1BTgkMWFYa9htDTwkKSVKUVA2Ew0ygbmyQVBQw6nv4nsYkJRFk3uXBC0y0P4QxUpVSgX5gkXSXODATndy/tp/2z/wCaCGH1/wD+Jpv99L/hBAQOun/FcUc2TYqZIUFCZbKBUkgemDDa2cXYrVLHjAKkpGACCahSlJ5SQwYEskiF+Jm7WUlLuSJbu3MHDgm7FOeQOkm0RSZ5bdypZUOYBRD1ENS7mpJGxOU4gFJqk0hjnchJANhfmsSAn1erzL/sPxZC/rQQgGeGXKJSFLoBUFUZNQtUxu+7XqvHNaoICQ5cPc3LuWYh6uhDWaL52P7LStAEamfMqmlBIQlwEuLgt4iAWva3k8BCcQ1ClfrZSwAXFJI92SGYP98Qx1AM+X3KFKXUDSUqmEsQXYcymGXfMXDtT2oExTISKRYqIAdwHfO/4xK9jeHTk6czVSRLmr8JUwaWwKSwBUOtJHS0BM8V4ikJUmwWA6eYKChapJPpYpNx8jFY7N8FTrNSZkxCQmSvb4mulHnS5Po3WI3juoXMX3dSZi1KwFc4L+LmSkp+R3eNK7OcPGnkJlpuR4iojmWRzF2uf3QEjNlhIJsGF3NgB1GQ0Quim94Vznqc0gpZ2T0JfcsB/GPHabX93KI5qlBk79PzvC2gkCVISgO6Wc5JL3AfIcj0cnYiAa8XmqEtVJA/adOSxuwKsFmeyLZeGfBdWpCkoJpSA7MlKt7MxCGN6iTu+bM+M8RMuo0rUlKK1hDlQTUlHIEs4Dh7hk+rGNTMcJWhSVoVik1JY3CkgJDKu7qbdnxAOfpH7MicgT0BpiE/pEgMVyrl6He3MQDgBTYEU7sL2xOhWrR6lZVp1+BTkiS+7DKTgsbO941ng2vSpCeYOA/iFw9mIN98AszXYPm/0qdjRLB1MmyQf0qMd2VEAKScUk5TtUCLGA8dvu2UuXL+r6VSJilIYrQXTLTsAXIUpnD22MZWMR6WMfnyj1Jl1KAzf+XtAcloJ/LQvKkgoJe5ZgGL9d3Hyj0UAex2u/ngWhVEsuLve+CB082+6AQmSxZhtb0Hs8EtD9cFvTyO8OALc2zWqALdSCpx8o9ywHew9ANvJqT6ZvAd4fxWdpliZJmlKk3B2cpIqZ2JYs+z+kXDh/ERqFJXpJ6pCgtEr6vOmlaJryzUooUoJCFLFJT8NQINopSpRKQAH5rBje32Rj2PsIccK4MdQspQpKe7SVKJcMB7OT6PYE7QF3E76yrUzBLAUtfemWAokhQS+QCq9hY5HWHE7skO5n99Mly6CmRJlqpUe8eooSpJNAeYkFnyRsGgdT2z7uXOk6JKkIXMlKQo+JMuUiruyS5J7y7n7Jg7A9m0cTXqUzjNTSnvUzwK0JUV84mXAUSFOwIPKfSAteh4NK06C2vlgS+UTFJWhKl0q5AELqW2KiQzpAuWh3N4TqJYlOiXNVMcUyymZMl5IUtgQpIDuHYE7A2Y8Q7ISdLPkztKgr08uSZcxZAURM5yJ0xJwFOm7MLREzNQjSomHTim36SXUGm3s/UEpN0sxMBJSdbSVUkguxpUkqEzlASpCVIAAck1IIGTU6oldBrAVAViuoAqKwlSiwpHOklsfCogoIF2IrPaji8uWJa1abuJqqapbqUFJpcLm1kssWbNQd9me6LVS1AKSQEnCC3MkkvZamLBSSzJFk5puF1+uzP/ABp/+0v/AKUEV3uJH/u8z/dSP+lBARGvmZCTUaKEu5DC7MUl8ksHAKkkU5iKVNspSiHPKVGlbkAVkF+ZwAq74Ie8L6mS6gEJCWvap7EsCOqfPdIcm0MNSRTYiwJJATTZTC+SAQ4f7b4EAwkoEzUoQliVLSlNg1T2Fjiwu97xq3bnXS5Tmo2Zg+7MQPQF3xdur5j9H4CtalwrlStYobxJTbNmu5boIufDOzSNdMmLnzJoShucgkrUo8yXU4sxsOogPXDOBS1pRP1iylDVokC8xY+Gu1kkNYZDDMLdpO1OpI/RImS0jqCj7yQX3sYsnGeNJ0stkpS9Kae8tUAAASAHwwu0Udesn8RWkLISlyAhDsw3Y7nqz4FngHn0d8Pm6md9YnWRLPKGBdZ3d9g9t3jUJqmSTsBnb+nnCPCeGI08lEpNglId9zuR7xCdtOLd2gyxZTZNvLOEu/3wEUh9XrEh1UI5tuZsJIO56npEzxbVshTXLMDgGoGlzvYrPkCC0J9muF9xKrXVXNYqKh1PKnqGBJ6h/kw4pPuEnrWGIUOjDOzta5uHLwHnR6eumklJSAUqBIUlQIqIUWADDIsQ4eEU6aUhSjQZZVV3i5JSyjcKM2UxQpV/EllO97h1eFKd2bmOBVbAN1XPwhrEcppBUlvPFJAAKSxF82UAHDVKcqAx0LqLANAR8wS5Se/CyEIUAZiEkpTYECfKT+klnwssVpDDGIddpuJ99wyecJ7sKSrZdwoFG3Mxw9yRuAFuG8PUtRWkqQXyCp7uVincOUuC2zuXMRv0gauX9WElSyVKoLEAcqFBTqIApGA5HiUGdjAYvqk86vU/ff5w80KOQ4awPubAtdnfZrXfEMlc6nO5fYm5iwcJ1K5YK5SihaSaVIBqJwKiXFNvCzZd3gEZemBFsVBiwybOcgWv5PmPPccozZyDYDl5dnBbJFrKs8THFNeJ88TaZaGlgLKWQlcxAHezEpaySoDwjPzDORIS1T2IuUkgliygpSRYDPM9zviAj2LOHclhm5xi7jdwfhaBYLGz/aF8OLnckn1Zt8w+mympShL1JqcWfp4SU2a9hs7Q1VIdVlZcBk8qsnDUquQ3qG2gE5IDOoOkMdyUhORaxNt2zFk4Pw2aimQZbzNQO8TJKkypqAhwhaVzCmhSgpTIcukFwamjx2L4J9Z1cuQqWooSFTZoSWV3YAcJKmYEkDO/vDjinCyubqJy5jJSsy5MuZMOomroQhQCHLK+Fz4QUsCbQFeXplSZi5U1POg8wsuxIu6SQHF/MxNcH7d6vTITJQtEzTpUHlKkS6Te6XCAxV1ubgw91Wq1uhEiRMpWmUylICWcLATRUhiQCpnByPKHur4vrtJNkyZmnkyDNIGnV3YCZVfIqZLQ15jEOtVRTf7Vw72o4hP10+UjRr1CNOZLGUCuU8znUusWTy1JBcty+d/MjTBEvTzNUpCdLLmmX3b1OErCCFEWEuvNzVSohxDXtpotbI1IRM1KEtLKE0kpQiWEpJPMSech73UQTFW00sqWJOqUohAZFVQSkXDgAhyeVsva8B47S8aVqJzqcywWS72QORF9wAPvO8POB6tYmpRNJU6QgXFJQp0pWH8VyH9D7Rk/RLR3kpSWWg4NiQQ4tnHMxsHGDnzp6gZYuBTvckKUWIBZ9rfugNJ79X9j/eyv/wCqOxWv+2mo6K/+9/1oICRVNJTUKgLG4UkszIULNU7b5Bs5vX+NnCAWu+4AODSG5nUCQogWZ4mEoA5QKSkFiASKkc1ikl1BLhxihJJYtEdptPMWmbMSkpSHQmlmsQSEkMLuzj5QCnZ3R92j6yrvKgsISZQUSBRcmnBNTXcWw7RrHA9QlHD5PdKKEFFjNesKqNQAa7X3a0ZR2c1CkDUoFQJRUVJY0FKiAgva5YWH7ou6NV3fDpKZY+B6qq1kzDUaC1hU/kGAgK12m4wkLNCQpRd5k01zC+aRfb0bpFv+jLhd6nYID+qlBx9129OsZprgAph435lDZ+j3G9/X23Hs9I+raNFRFaudWxvixPRh7QEtxbWJlo5WKti/5+5oz5MqZqtSgKLgqctcMLiovixB9BDztFxColNQdRvjBKcvi5B94e9iZVMozDesgtYtSGNtut/PGICW43rUy09CRi4tZ7ZAADXa9VrRSV6mtTuVlXmag91AFLHwuSACwtSMxL9oNSSpaHIdBFQKQpybKRyqTUT3iWa7qHQmua5CVIAQkmclLrRKlcy0vZ5YdMwC6jQU9aSwgJzgkx1AlTuKiL4pNk0gPYvYG5SGBF36uHuRhPLdQIsWt8gwAv4QMRC9l54XQSlFKw6S7yw9igXcKDUlJD2uekl2p48NFLCmrWs0y0ktVYkqU3hpfOOaztANe1PaKXopQly+ecoEBIISEi/Ms/CLtdi72DxkfF+KLnKU8wqrIK1H4j9kbpljAH5KPFeIqmqUVF6lOtQDVEABgcBAsAmFOG8Odi9iaRgOad7/AHOM5EBzhugqSVk0i4SS7PYAYPytCszhwJBcisVKymoG5IF3TtbfaLDKkhFk8rXBUElibfaKwEh82JLgNnxO0LVMHJeyVByCzFJ8C2ALEEeF8wEXpUClLhQCRekFLJuyuVwpIJHMb8sPTLUXUFNSQXTkeZIYLYm9twbWhORJITWyTe4sFBmHUmpQOzteATSbodQ5UkcpSoWUSGNi4HKoub52B6tIFRpvkMAmxLFQQxQUsDgOGc9YiNOQllsyWdQ5Qohi7O72VhT5YNiOasFP6N0BRN2G7nar9wZuohUmpaEWKUMKQUmk9LhhkbnBgLd9FuhKZk+cSuvuhKSlBSmozFAAKVUkJak2dJ9YltFqVL4fOKiiRVNVhu+mgHwgJR4AKB4WZXvCXY6f/wCr9WmbNEmSCiuYijvHUlSCRVZOzWwnN486TVCXwmRKlSFzUTgtcwiylSparKnzhaWAxZAclkgEXJCS4vwnv50iQmmStQSO6Uf1aUh0iYr4ll1KYPc5LkxV/pA1tWtlJrOoEqdLQVghJURbu5ZFwl3dQcvvaFu08yWJ+mA0S06cKlASySJs1a1JIrKy9dKUjmG7HyS+k/XCYsUrQmbILy5MoHu5CZbqFRKWUs9QybeTwHPpNkzE6ySlclCES1JIQkMjnPLXdySoMVnxX+zFW12ofU1pWEstKVTCHyWVMBpZCR4UkXYPm8T/AGs4tJ1GnWrT97Uky5kybNaZMnrD1KUThKbgACmwbpFa7QB1qBS4CgVVTA5ZgEgnAAdhdqj0gPfEZJGrmoQ1CwFVJSSpSVEAUl3U5UxO9+gERhmq7tIDkpUoqSAbXSQTe/TFqc5id4jNq+qqRSmiuW6EhmAqDUgVJFxXvc+ZhVVLVNemo3ISwYBQGxATtg4eAk+7T/4cr/YX/wCeCIb66rqPmn+EEBbN0+q/3RKcEzpv7qZ+M2CCArvAP1k/9pP/ABJkWrhH+QSP2Ef4kwQQFf4FlH9+f8So2PiuJf7Mv8TBBAVGd4T/AK3+CVFg4B/kqP7xX/MKgggPOp/Wy/7tf4S4hODeNHv/AIpkEEBz/wBoaz9r/wDBUVr6Uv8AK5f+jD8EwQQFK02U+p/xCLb2X8SP7pX+FUEEApo/8x+0P/3wnxXw6n+8X/zEuCCAS4zv/cr/AATEJxb9an9hH/DRBBAeu0fwfsJ/wmF+EeD2P/BXBBAWnsf+oV/pkn/k5keuG/8AcK/9Nk/4xBBATfa3/vLS/wDyv+IIzmXnWf3S/wAVQQQDjQf5Jqfz/mUxX9Z4fY/4YIICTl/rdP8A3o/4cmI3R/rl/wB6P8aoIIDxBBBAf//Z"/>
          <p:cNvSpPr>
            <a:spLocks noChangeAspect="1" noChangeArrowheads="1"/>
          </p:cNvSpPr>
          <p:nvPr/>
        </p:nvSpPr>
        <p:spPr bwMode="auto">
          <a:xfrm>
            <a:off x="168275" y="-2789238"/>
            <a:ext cx="5819775" cy="581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6" name="Picture 8" descr="https://upload.wikimedia.org/wikipedia/en/9/90/NicholasCooke.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191000"/>
            <a:ext cx="3429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Government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01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Gina Raimondo is the governor. </a:t>
            </a:r>
          </a:p>
        </p:txBody>
      </p:sp>
      <p:pic>
        <p:nvPicPr>
          <p:cNvPr id="8196" name="Picture 5" descr="http://www.golocalprov.com/cache/images/remote/http_s3.amazonaws.com/media.golocalprov.com/Gina_Raimond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00400"/>
            <a:ext cx="69913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Maps</a:t>
            </a:r>
          </a:p>
        </p:txBody>
      </p:sp>
      <p:pic>
        <p:nvPicPr>
          <p:cNvPr id="9219" name="Picture 5" descr="http://www.enchantedlearning.com/usa/gifs/rhodeislandc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9692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Weather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01000" cy="1828800"/>
          </a:xfrm>
        </p:spPr>
        <p:txBody>
          <a:bodyPr/>
          <a:lstStyle/>
          <a:p>
            <a:pPr eaLnBrk="1" hangingPunct="1"/>
            <a:r>
              <a:rPr lang="en-US" sz="1600" dirty="0" smtClean="0"/>
              <a:t>The average high temperature in July is: 80 degrees Fahrenheit </a:t>
            </a:r>
          </a:p>
          <a:p>
            <a:pPr eaLnBrk="1" hangingPunct="1"/>
            <a:r>
              <a:rPr lang="en-US" sz="1600" dirty="0" smtClean="0"/>
              <a:t>The average high temperature in January is: 36 degrees Fahrenheit </a:t>
            </a:r>
          </a:p>
          <a:p>
            <a:pPr marL="0" indent="0" eaLnBrk="1" hangingPunct="1">
              <a:buNone/>
            </a:pPr>
            <a:endParaRPr lang="en-US" sz="1600" dirty="0" smtClean="0"/>
          </a:p>
        </p:txBody>
      </p:sp>
      <p:sp>
        <p:nvSpPr>
          <p:cNvPr id="10244" name="AutoShape 5" descr="data:image/jpeg;base64,/9j/4AAQSkZJRgABAQAAAQABAAD/2wCEAAkGBxEQERMUEhAWFhUUExsaGBYYFRYYFBUYFxcWFhUYFBUYHyggGBolGxQVITEhJSksLi4uFyAzODMsNygtLisBCgoKDg0OGhAQGiwlICQsLCwsLywsLS00LCwsLCwsNDUvLCw0LCwtLCwsLCwsLyw0LC4sNCwsLiwwLywsLDQ0LP/AABEIAKoBKQMBIgACEQEDEQH/xAAcAAACAwADAQAAAAAAAAAAAAAAAwIEBQYHCAH/xABOEAACAAMEBQUJDQUIAwEBAAABAgADEQQSITEFEzJBUSJhcXKRBkJSYpKxstHSFBYXIzM0U1RVdIGT0weCocLwFSQlNUNjc7PB4fGiZP/EABkBAQADAQEAAAAAAAAAAAAAAAABAgMEBf/EAC4RAAIBAgQEBgICAwEAAAAAAAABAgMRBBIhMUFR0fAiYXGRobET4TKBQsHxFP/aAAwDAQACEQMRAD8A6NggggAju7Qn7HbDPs0ia0+0AzZSOQGl0BZQxAqmWMdIx617kpFbBZDfcf3aVkFp8muXJi8LX1BwX4EbB9YtPlSvYivaP2O6Ol1rPtRuoWYgyiFUBjjyN91qU4R2x7m8eZ2J7MItNhQsl6rGpFWSWSAUa8ASmFaUPNGlo8iDqVf2T6OJuidaq6y5tSsKGUHLcjCjTaUFa0zpGj8CNg+sWnypXsR2UNFyxdwPJ2fi5fJwA5PIwwVR+A4Q73N48zsT2YJR5A6v+BGwfWLT5Ur2IvD9gmj/AK1avKlfpxz+TJqCS77TDJNzEDveAjSEtvpJnkp7MUnbgEdXfAHo/wCtWrypX6cHwB6P+tWrypX6cdnTgyiomPmO9TeQPB54nq2+kmeSnsxmSdXfAHo/61avKlfpwfAHo/61avKlfpx2jq2+kmeSnsxBQ14jWPgAdlN97xeaAOsfgD0f9atXlSv04PgD0f8AWrV5Ur9OO0dW30kzyU9mIzFYAnWPgD3qezAHWHwB6P8ArVq8qV+nFT4DrB9ZtPlSvYjttFYgfGPl4KezFXUf7kzsT2YhmkLcTq74DrB9ZtPlSvYg+A6wfWbT5Ur2I7NMo3gL70Ksck3FQO98YxKZKCgkzHAAJJomAAqTsxGpe0OR1Hb/ANkei5DKr2m1Ats01Zrnwl8QB0uo3wlf2VaLNbs+1tdJBoZBxF3fdpkwPbWlI7en2OWWF9iWAJFUlkgKyEkcjc1w9IHCKtikSDVVJDVJIEpVpiQL9ZfJYhcjQmkNSPCdc2X9i2jpi3haLUMSKEygcP3Ib8B1g+s2nypXsR2etlAydx0Kg/liM6UQKh32lGSb2APe88NSbR5HWXwHWD6zafKlexDJP7C9Hsae6bT5Ur2I7M1H+5M7E9mGSJJB+UmdiezDUiSjbY62+APR/wBatXlSv04PgD0f9atXlSv047NlXiXGsfktQclPBU48nnMM1bfSTPJT2YsYnV3wB6P+tWrypX6cHwB6P+tWrypX6cdnzVYKTrHwBOym4dWPqo1B8Y/kp7MAdX/AHo/61avKlfpwfAHo/wCtWrypX6cdo6tvpJnkp7MLIa+BrHoVJ2U3FR4POYA6dtf7G9HS2ZTPtZuipIMrAcq7XkZm41OjdhFaX+ybRzMFE61YzAu1Kw5KEluRgatSgrlnHb1o0ejsS15jiKlJZNGwYYpkeEQXRksFTQ1XZNyXVcAvJ5GGAAw3ARtaPIg8h6VswlT5stSSJc11BOdFYgVpvwirGh3Q/O7T94mem0Z8YkhBBBABBBBABHr/ALjv8vsf3WV/1rHkCPXvce4/s+x/dZW4/RrF4A2YVPzl9f8AkeJ3x/QMKnuKy+vwPgPFyB8ERvj+gYL4/oGAIWXZPXf02jREZllcXT133Hw2jREwf0DFJkkLXs/vL6Qh0V7U4u/vLuPhCHawf0DFAShKfKN1V87wzWD+gYSjjWN1V3Hi8AWIXP2W6p80S1g/oGFz3F1uqdx4QAyVsjoEV4XL0lKCVLgUJU1zqG1eXO1KdIhT21AQBVqoXF2lCBdyYkCpvimPZEMvAm3yi9RvPLiOkJYaWwMwopU3jydmhDVvDgT2RQbSQZkZTRSjEZE7SbxUHLMEg7iYRarSHVlNaMpUnHvgRh2xRySOiNGUlcsymko7P7oxuvndogZweGYbChxxxiOj7PKvCYJl5gSC1By8XFSwGIN4kgYVA4RgztMWazssuZOSsx2a4UqLzAlr2JCpdU0DdphsjT9nVSBOl7THMV2jjQRDqxXEvTwVWX+LOYAwm1bI66emsZFl0mrAMjVByKmqnophFtrerKKnv03Hw1iVJMrOhOJpROVnFObbkUqtSS4JAAJNFKhjTM0vrljjDZVslXgNYlSSALwqStLwArUkVFeFYsjBj7PtTOuPQSHxmDSSI8wMGHLXNTkwCKegsjAb+aNG+P6BixkRtOw3VPmiSZDohVpcXG6p3HhE0mCg6OBgBkJb5Reo3nSGawf0DCWcaxeo248UgCD5npj4I+O4qengY+Bx/QMbEHjvui+d2n7xM9Nozo0e6L53afvEz02jOjEkIIIIAIIIIAI9f9x3+X2P7rK/61jyBHr3uPcf2fY8R81lf9axeANmFT85fX/keJ6wcR2wqe4rLxG3x8R4uQPgiOsHEdsGsHEdsAQsuyeu/ptGiIzLK4unEbb7/HaNETF4jtikySFr2f3l9IQ6K9rmC7mNpd/jCHaxeI7YoCUJT5RuqvneGaxeI7YSkwaxsRsrv53gCxFe3sNW9d6kUqQTUcRiPwiU20qu8dFYx7dbAQ1GqaHH1RVysa06TmxKrKVh8XMqtzG8SpLzFYEjWYteWpLCtF5wDWe3S0vKQ0sS1KhnIli4tKsjGYGZfixygCcOeKbaakgNqw05sCRKVnqyhQAX2FPIUUJGWO+I6OvzVDzlusxDCWT8kBW6rUNGYXmJPE4ZCM3UT2O6OElF+PRem6EKZ09lKkyUKtdwDTmBKks1+oQkmuNTia0OAs+9+UcXl6w8ZjFz+F48n8KRsWezi+tSNhunNOyNAJLHD8TFVSvubSxrhpT0Xl13Zh2XRyy1oiKg4AAD+EMstkJB6zZDx2jXa0y174fhSK9l0hLoce/fh4bRoqL5HNLFybuYlq0Kt4st6W29pZuk87Lst+IMVJsy0SgL9Jihl5SArMHKWlZeIb90jPKOWmbLcbQr0isULdZhd3bS4g+OsZypW2OinjcytPX16797FOy2pLQooSwBPJwBvYG66uOS1VFDyWFcCKw6yCzpdmcsBVZ7gUUYXpKqSwwIGqlkGuVCTTOraNHIz3xg1KX0coxFDQMQeVSuFaxSbSj2WYomKzyySBNVVpIUhSROUUonxa0cDfjSlTMZuO5SthoVXen7cf65/HoclsEtLRrSHmFdbiCZeN07JAF5QCBg1GFBzxtRg6I0gtXowKl6ijVBqFY3T0kxtrOU5MO2Nk0zzZ05QdmfLTsN1T5okmQ6IVaZguNiNk7+aJpMWgxGXGJKDIS3yi9RvOkM1i8R2wlpg1i4jYbfzpAEHzPTHwR8eYKnEZ8Y+CYOI7Y2IPHfdF87tP3iZ6bRnRo90Xzu0/eJnptGdGJIQQQQAQQQQAR6/wC47/L7H91lf9ax5Aj173HuP7PseI+ayt/+2sXgDahM/OX1/wCR4nrF8IdohU6YKy8Rt8R4DxcgsQRDWL4Q7RBrF8IdogCFl2T139No0RGZZZgunEbb7x4bRoiYvhDtEUmSQtez+8vpCHRXtcxbuY2l3+MIXa7UBgGHPiIo2WjHM7Dp08LhmYqm1ctqeCvneKE61jcw6axl2nTKK5Aa+xUURKFjS9WuNFHOSBGTqWO2nhHLZGvarUADjuxJOAG/GOPzNZaVJ2JFCRiwmzRTCuVxDnTMjhlE1kPPPx91U3SQ1b2+s1t/VGHGu7bEtQpxBN07+aM9Z+h13jh1prL6/fnw4a7Js1mIVQFoABQZACm4RbsVmAFT/X/qHSZkpVFWBNBgDGNpbTMuWCWdVUcWFBzc55o6qWGlNpJHBPE3TRctukQJi08BunNOyKU7SBO/oqfNHHJevtTq5dpCFSVVbuuYEpUzSwISuHJGI3muAse92SQ5ZNa4RrpnMZpD3SVuK9QvKpsj8N0eosPSpLxvXy16L7OXM3sSt/dDLV1l8uaxqSspDMuAAmsy7sg0oK5mESNOSKY6wC82JkTgBVjmSlB+Ma9jsl2+qqJSmt0iWoAAu0YjVqCTiKVDAUqN8PWUbuLCt5uA75twApEQr0r2yv3S/wBMjURYNIq6hkcOhrQg1yNCK8xBFI0/dvJGNRfTDftrHG7ZosB2eXNaVMahJUgo5GALy2wOFASKEgZ4CEppZlKpPTVuXW6ykvJflKcHpyT4rU5qxeeHjUV4a+XH9+q9WkSpW3OcK6PicD0wqZZgcQa8/rjKlW0DaPmi1ZLYpODUPSI8+eFNo1nEyZkg2SY8xFpLvfGIuAHJU61FyqKm8BiRjmKHkthteWPqI4iK6lX1lSK3uamwkYan3GwAPxBbAVqZDE0HTKJP7tfB2eGUXSfkehGSxULP+X3++XP1tfmk5wUah70+aGJkOiMM2wXW5QBunfzRoSLcKCpGQyMaqVzzp0XEvQlvlF6jedIks5Tkw7RC2mLrFxGw2/nSLGJB8z0x8EfHmLU8oZ8RHwTF8IdojYg8d90Xzu0/eJnptGdGj3RfO7T94mem0Z0YkhBBBABBBBABHr/uO/y+x/dZX/WseQI9edx01fcFjF4VFmlVx/21i8AbcJn5y+v/ACPDL44jthM9xWXiNvj4jxcgsQRG+OI7YTbFDy5ihhVkZRU4VZSBWnTAErLsnrv6bRdecB/6jjMixz1JZJikmYq1q/ycl5opQDFiGBO4szbqRd1bASSxLNLxZuViTKdWINANphwoKxlORpCFy7bLUbuXfL6QjL0vpFJYLO1BX8WY5KoGLHgBFe2W1ZMgXmAVQorUkmhGC72PNmYrWGUzvrpoAYiiS6g6pTia8XNBU7qADeTzzlfRHpYegorPPRfffHl7EFsjWglp4YJ3siopSmc27tNUnk1KgU34xesdjVXYIiqLq5KAKcrhGjZpAPAnpwEWkEtHYsw2V3875CJhTIrYzhw5cBdnsv8A9MQ0ha1VGC+Cek4R8t+kxSgI6Kj+PNHDLZbHtl5ZRpJqQ84OAXu1vJIu1NKi6XwpjdqcR6eFwebxS0XfdjzKtZyL1o09gVlJMnOAeRKUkVAyaYaIuOGJrzYQjRGiZk0ifaVGtIwTaWQM7qHItxfeeYARrWPRlFCKiiWQo7wBFAQXZV3EC6HGNKFgRvjRsthCzS5eteVQsGAYlrwWuKgcnKLzxahdU1bgVjEXJsZvpuFxunOXF5LGBma/wiTONYuI2G388uG6wcR2xwSqSZtY+JKVchFez2dSDh37+m0WdYOI7YVZXF04jbff47RXMySvaLFwFR/ERg6W0erSyrKGQlQysK9+uYjlesHEdsVreiMoxFbyY18dY3pYiUGVcbnCFs86zk6ldZKOOrL0eW2/Vs1aqfBJwORoaB9j0ymsEuYGkzG2EmFQZmFfi2UlWPEA1HDKNvSNmu3mADEKzBQQL5VSQBwJIA/GM632CVOUrMlBgpIUnknWqWDXGvVlsoU4g4kGjCPQeKhK2Zavit+j71MmrGro+0ks9c74pz8hIs2uSswEEA1FCDiGBzBG+ONC2CzMqzWNHmMomMVN11IVBMYHvgMGIWpFDiRHIZNpVxmAen+Ijnr0FKKktnsWpVXCV0Y02XOkKwRdbLoaKWpNTmUtg46SCOJixY9Ly2ZUDMrEYK6shbDG6HAvUpjSLVsmC61SK0OIpjhCrRIlzUusQQQN9CDmCDmCDiCMqR5UqU4Hsxr06n81/a6bP4NKVasq4c8X1n/GLeFOQ2O7NI4jMnTbOCWcTZQzJwmotcSbouzAM8gaA5mLYluSxk6tS5dry3jrA0xnUuQooReUjarVhlnMJXObFUMtmtU+KOSNmemPgjKtMiZMlupxBmXga1F0OGAo0shcBShDDCLNhnKqIhYVVFBNcCVUAkV6I6lI89wZ5F7ovndp+8TPTaM6NDui+d2n7xM9Noz4zICCCCACCCCACPV3clMAsNlNaXbNLqcqASwSTXdHlGPTvcvOWZYpKK1CJCK3JJIDSqEAEjMNUNiMN8RexvRg5ZrLZHM1n8VIhE62Syy3XVisyjAMvJJDqA2OBrUU4iMmTLF8sZt4mazKAEFCTJLKKNyjSUwJzpMNd9ZvaATi6uS6MtAtURGMxRttXA0vUG2d1AL5yPx3e3ya/urmiM21YYYc8ZxtB5oRarUFUs7BVGJJwAiHUOiOGu1oJnydYWa+pFSArClLrMeUWWYrC8ztsg4jhiqqTJjNZglbxvzSt6XfNKlLwNWFBgjKBTE4UirLD2kEUZJJL1OKzJoLHkgEVRcTU4Md1M439HWBJaIktQktAAqjIAZARg5OWx0fgp0neWr+vXp78jPl6JRSGNZkyo+Mc3mFSAboyQcygCOQSZIH/kmF2lAq5UxXp2hC7Va6GgH4bh642o4dyObEYtye9++9CzOtoQUBoP4mMDSWl1lFnmPdBCgZl2JLUVQMWY7lGMUrTpKbNmMlnCsVqHmve1aNuRQvyjDeAwpvNcIZonQirNLsTMm3RWc9C2N6oljJF8VaDjU4x7EMPTpK8/bj+vvyPOcmyqZE22kB5bS5GZRiNZPxBUOorcl4VKk3jkQBUHk9k0cApwoApywAwyEWbDYhXzn1RpTVARgPBPmjnxOKb8MdF33+iVElIUBVA4CERYlbI6BFePOZtAS3yi9RvPLh0Jb5Reo3nlw6ILhCbLsnrv6bQ6E2XZPXf02gB0JtWyOunprDoTatkddPTWAGsoOYB6YqPYFrVUUcmlAADTOgpu5ouROVnFoyadyJLQ4rbrAsxZyMCVclWHMyLXH8Yy7Jbnkusq0EVOEufks07lfck3LDJs13qObPZrxm0GN/t+LSOPaRsKsrI4qjChzH8RiCM6jKPVw1eMo5ZbfXp3r8rnaLhmh0YHO6fNmIPc2Aoa4RxqXbXkAyrSTvEueaXZoyVZhGxNxAocGzGZA25UxhSh3CFXDWf15loVGtiwrbjn/WYjEtNkWTdvPWUksqou4y118mZymuuClJaqaocEGIxYbYnhsGGe/zRXdrrivgt+GK5x5lag4O6O+jVVRZJ7aCJMmWWWaLha4LxUBkdlEoKVDAqqi4+KhTlF+VaOMYVl0e9mBl2ZZQlXiUU3gJd4ksFC4FbxJ3ZmHLapyGk2VeG55VSP3pZ5QPRUc8Y57bnUsLG3ha9zzT3QfO7T/zzPTaM+L+n/nVo/55nptFCNDx2EEEEAEEEEAEemNB2INZbI6m7MFnlUYbxdU3XHfL/EVwpHmePTHc+/8AdLMLrV9zy8QV8BfGiVTznThav453HztJSZDs9ofVXioN69qiOStFNSpBu0unZqKDfH1repws6NMDODmyyKiUF2iSpxUklQSawx7Q+TSyem5uyOcD2tyVpKO1xXwW54q6c9rnbFUYvNl+dOvyfPcE1sXnlT4MtUVBjxYEsaYVPYIZJ0XKDXiC7VqC5LEHLkg4L+AEWBP/ANpu1PXEmtJpyZTDnqnnvRKw7b2JljHbR29NPoLOiAG8Km82FPHbOLyEbRoBuGHmjFlTjTBG2m8Dwm8aE2vS5DmVKlGZOu1u3kCoMKNNYE3Qa4ClTuGcehRwbffdjzate+iNTSltRJbMbqKtCzGgAAIJJO6MYSXtlGYNKkY0UVWbO4FyMZaZ8naNRWmUfF0YWo88POmBlIrcEpDeHycoNQdLVbnjlVhsrHEym6eR/DlR1OpToLw6vn06+xzWbKujtFIqqqywFAoqgZCNezaPW+14DZXCgpm0WZRKjCS/bLr6URSc2sb4p9ld6cX8aPMq15Tdy6RZEpR3o7BEJ8tbrckbJ3c0fNe30T9qe1EJ85rrfFPsnenDrRgSNlS1ujkjIbhCNWvgjsicuc1B8U+Q3p7UI1zfRP2p7UQy8CLSxrFwGw27nlw7Vr4I7IrNNbWL8W2w29OMvxobrm+iftT2oguM1a+COyE2WWLpwG2+7x2iWub6J+1PahVmmtdPxbbb708NvGgCzq18EdkJtUsXRgNtN3jrEtc30T9qe1CrTNa6Pi2203p4a+NAFnVr4I7InKlrXZHYIRrm+iftT2onKnNX5J+1PagQ9hkiWL0zAbY3eIkIttgU4hBzig7RE5E5r0z4ptsb08BPGh2vb6J+1PajSMnF3RkcT0jY1uOrorKVOBUEEU3gxmHQgSjWdzKamztym4BpbHAY94VPPHLNKSjdY6pqUPgYYdaM4yGoKI2W8p7UenRxLto+ntsUcTDOk2lD+8WcoAaNNUo0kAmgc431XEVqvJxqaCsbDXWZcBW4eFDin8YhMDYhpLUpiDcIIOdeVlHH5FsNiuS56kSkUrLnVFAgK3VnmtEIFFvE0agyJpG8qca8fCteS4+nToIycXc27tDQAUrD0RTuH8IpLaCcVUkHIgoR+FGiaTzvlt/+Pajz5YU7VikeZe6D51aP+eZ6bRQi/p/51aP+eZ6bRQjjOUIIIIAIIIIAI9G9zVoV5EmUylXWzy2WtKOl1RfQjMVwIzGHEE+co9J2DRiTrFZL4/0JZRwSro1xcUYYg+ffHdgcudqXFFZNrVGgXIwIB/CIzJhJSija/laM5tLCz0S2siUAuzsRKm7t+w/FSd9QTjSczTMtmUSFaeQ9KywDKrdaoM40QEDEiteauEd3/kebRdPcv+fQ1lw/+QTWFKscAK1OAA480ZnuW1TMZloEoeBJVSRzGbMBvfgqx9XQqNQzpjzyMQJhW4Dx1aBUJ4EgkRqqVOO7X9L/AIvkxcmwmBpyBZExVVzM+NAvG6pJfU7iwB2jgKYBso0tDaPkSQsiXXkkgk7bkUvOzNQuTWpOJ/CkNscgOjAiiEkXeRSisRyRdqN5zzNRjQjkdikVa9TACnNxpHn1q1RabLvcskhA0cAgNKCq9J5QzjWEteEQtez+8vpCHRwSm5PUuR1Y4QlEGsbDvV87xYhKfKN1V87xUDNWOELnyxdbDvT5odC5+y3VPmgD5Kli6MNwhGrHCLUrZHQIrxDLwK7INYuHeN55cO1Y4QtvlF6jeeXDoguR1Y4QmyoLpw79/TaLEJsuyeu/ptADNWOEJtSC6MO/T01ixCbVsjrp6awAzVjhE5UsVyj5E5WcEQ9iMhBemYd+PQSH6scIVZ9qZ1x6CQ+LGQi0yxcbDvT5oSbAhAoKYRZtOw3VPmiSZDoiVJrYGXMsZFeThGNbLMFmINXUPyV5RAqzKKMbhA7STQ8mgJHL4xbdYl1lTLUgoakopODIQCSK0B/8RvGrJ6LQixxLRejVkDVypVJTDWSwX5KBwjuoCS2KqGm99QYnGlAErPtS4NZUapwKTuT+8HUEfhX1b8+zmpu0plTAUGGA4DkrhzDhHwWM8Y9KlUyrx2fflYo0eWtPfOrR/wA8z02ihF/ug+d2j/nmem0UI8ZmgQQQRACCCCACPVnc5ZgbDY61IazSt58Bco8px677lJV7R1jH/wDLKoeHxaxrRllkQygiIwBvS3XWEVUtdNJTODS+3foca5UoMawnV0opVQQ4AuX7prKVzQs5PfnNRGzapZJoxPacvVCGl0MsDwvx2XjtjdWbkyopLCN5P4EwxLIg4npJjVk2Md92boeJKjvR2RWVcWMnR9mvDfS++NT4bRyJJIAoK9p9cULIKKeu/ptGkI5as3IshFrQXd+0u8+EIdcHP2mF2vZ/eX0hDoxJI3Bz9phKINY2eyu88XixCU+Ubqr53gBlwc/aYXPQXWz2TvPCHQufst1T5oA+SkF0Z5DeYRcHP2mLUrZHQIrxDLwK7INYuew288ZcOuDn7TC2+UXqN55cOiC5G4OftMJsqC6c9t958NosQmy7J67+m0AMuDn7TCbUgujPbTefDWLEJtWyOunprADLg5+0xOUgrv7THyJys4Ih7EZCC9Mz2xvPgJD7g5+0wqz7Uzrj0Eh8WMhFpQXGz2TvPCJogoM8uJgtOw3VPmiSZDogAuDn7TCWQaxc9ht54pFiEt8ovUbzpAGdOsCljQkCuVT/AAxg9wLUYntMXHzPTHwR0Z5cyLHjjuhH97tP3iZ6bRnxo90Xzu0/eJnptGdHOSEEEEAEEEEAEeve49P8PsefzWVvP0ax5Cj1N3Ld1mjpdisqPb7OrLZ5YZTOlgqQiggiuBi0Qcpn2UNTE4c5hZs6qZdK7edT4Dxne/PRn2jZvz5frhU3ux0aSn+IWbBqn4+XhyWHHiRGubS1yDfuDn7T64Lg5+0+uMX356M+0bN+fL9cHvz0Z9o2b8+X64i6Bq2VBdOe2+8+G3PGiJY5+0+uOKWfux0aAa6Qs20x+Xl73YjfwMXh3b6L+0rL+fL9cUkSbFrQXd+0u8+EOeG6sc/afXHHbR3a6LK0GkrLmP8AXl7mBO+G+/jRX2lZfz5frigN3Vjn7T64UiDWNnsrvPF+eMf38aK+0rL+fL9cKXu10XfY/wBpWWhVf9eXuLV384gDkWrHP2n1xCegutnsneeHTGL7+NFfaVl/Pl+uITu7bRZVgNJWXEH/AF5fDpgDelSxdGeQ3n1wi4OftPrjJl92+iwB/iVly+nl+uFe/TRn2jZfz5friGXgarINYuew288ZcOuDn7THH27stG31P9o2agVh8vL3lKb+Y9kN9+mjPtGy/ny/XEF7o27g5+0wmyoLpz233nw2jK9+mjPtGy/ny/XCrP3ZaNANdI2baY/Ly97sRv4GAujkFwc/aYTakF0Z7abz4axle/TRn2jZfz5frhVo7stGkCmkbNtKfl5e51J38BAXRyC4OftMTlIK7+0+uMH36aM+0bL+fL9cSl92uiwf8xsv58v1wIbVjckIL0zPbG8+AkO1Y5+0+uOOye7XRYL10lZcWqPj5eIuIOPEHshvv40V9pWX8+X64sZGzaUFxs9k7zw6YmksUGeXE+uMCf3baLKsBpKy1Kn/AF5fDpiSd2+i6D/ErLl9PL9cAb2rHP2n1wpkGsXPYbeeKc8Y/v40V9pWX8+X64U3drou+p/tKy0CsK6+XmSlN/MeyANh0FTnnxPrj4EHP2n1xit3Z6Mqf8Rsuf08v1x8Hdnoz7Rs358v1xrdEHlbui+d2n7xM9Nozov6ecNarQVIIM+YQQagguxBB3iKEZEhBBBABBBBABBBBABBBBABBBBABBBBABBBBABBBBABBBBABBBBABBBBABBBBABBBBABBBBABBBBABBBBABBBBABBBBABBBBABBBBAH/9k="/>
          <p:cNvSpPr>
            <a:spLocks noChangeAspect="1" noChangeArrowheads="1"/>
          </p:cNvSpPr>
          <p:nvPr/>
        </p:nvSpPr>
        <p:spPr bwMode="auto">
          <a:xfrm>
            <a:off x="168275" y="-1570038"/>
            <a:ext cx="5715000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AutoShape 7" descr="data:image/jpeg;base64,/9j/4AAQSkZJRgABAQAAAQABAAD/2wCEAAkGBxEQERMUEhAWFhUUExsaGBYYFRYYFBUYFxcWFhUYFBUYHyggGBolGxQVITEhJSksLi4uFyAzODMsNygtLisBCgoKDg0OGhAQGiwlICQsLCwsLywsLS00LCwsLCwsNDUvLCw0LCwtLCwsLCwsLyw0LC4sNCwsLiwwLywsLDQ0LP/AABEIAKoBKQMBIgACEQEDEQH/xAAcAAACAwADAQAAAAAAAAAAAAAAAwIEBQYHCAH/xABOEAACAAMEBQUJDQUIAwEBAAABAgADEQQSITEFEzJBUSJhcXKRBkJSYpKxstHSFBYXIzM0U1RVdIGT0weCocLwFSQlNUNjc7PB4fGiZP/EABkBAQADAQEAAAAAAAAAAAAAAAABAgMEBf/EAC4RAAIBAgQEBgICAwEAAAAAAAABAgMRBBIhMUFR0fAiYXGRobET4TKBQsHxFP/aAAwDAQACEQMRAD8A6NggggAju7Qn7HbDPs0ia0+0AzZSOQGl0BZQxAqmWMdIx617kpFbBZDfcf3aVkFp8muXJi8LX1BwX4EbB9YtPlSvYivaP2O6Ol1rPtRuoWYgyiFUBjjyN91qU4R2x7m8eZ2J7MItNhQsl6rGpFWSWSAUa8ASmFaUPNGlo8iDqVf2T6OJuidaq6y5tSsKGUHLcjCjTaUFa0zpGj8CNg+sWnypXsR2UNFyxdwPJ2fi5fJwA5PIwwVR+A4Q73N48zsT2YJR5A6v+BGwfWLT5Ur2IvD9gmj/AK1avKlfpxz+TJqCS77TDJNzEDveAjSEtvpJnkp7MUnbgEdXfAHo/wCtWrypX6cHwB6P+tWrypX6cdnTgyiomPmO9TeQPB54nq2+kmeSnsxmSdXfAHo/61avKlfpwfAHo/61avKlfpx2jq2+kmeSnsxBQ14jWPgAdlN97xeaAOsfgD0f9atXlSv04PgD0f8AWrV5Ur9OO0dW30kzyU9mIzFYAnWPgD3qezAHWHwB6P8ArVq8qV+nFT4DrB9ZtPlSvYjttFYgfGPl4KezFXUf7kzsT2YhmkLcTq74DrB9ZtPlSvYg+A6wfWbT5Ur2I7NMo3gL70Ksck3FQO98YxKZKCgkzHAAJJomAAqTsxGpe0OR1Hb/ANkei5DKr2m1Ats01Zrnwl8QB0uo3wlf2VaLNbs+1tdJBoZBxF3fdpkwPbWlI7en2OWWF9iWAJFUlkgKyEkcjc1w9IHCKtikSDVVJDVJIEpVpiQL9ZfJYhcjQmkNSPCdc2X9i2jpi3haLUMSKEygcP3Ib8B1g+s2nypXsR2etlAydx0Kg/liM6UQKh32lGSb2APe88NSbR5HWXwHWD6zafKlexDJP7C9Hsae6bT5Ur2I7M1H+5M7E9mGSJJB+UmdiezDUiSjbY62+APR/wBatXlSv04PgD0f9atXlSv047NlXiXGsfktQclPBU48nnMM1bfSTPJT2YsYnV3wB6P+tWrypX6cHwB6P+tWrypX6cdnzVYKTrHwBOym4dWPqo1B8Y/kp7MAdX/AHo/61avKlfpwfAHo/wCtWrypX6cdo6tvpJnkp7MLIa+BrHoVJ2U3FR4POYA6dtf7G9HS2ZTPtZuipIMrAcq7XkZm41OjdhFaX+ybRzMFE61YzAu1Kw5KEluRgatSgrlnHb1o0ejsS15jiKlJZNGwYYpkeEQXRksFTQ1XZNyXVcAvJ5GGAAw3ARtaPIg8h6VswlT5stSSJc11BOdFYgVpvwirGh3Q/O7T94mem0Z8YkhBBBABBBBABHr/ALjv8vsf3WV/1rHkCPXvce4/s+x/dZW4/RrF4A2YVPzl9f8AkeJ3x/QMKnuKy+vwPgPFyB8ERvj+gYL4/oGAIWXZPXf02jREZllcXT133Hw2jREwf0DFJkkLXs/vL6Qh0V7U4u/vLuPhCHawf0DFAShKfKN1V87wzWD+gYSjjWN1V3Hi8AWIXP2W6p80S1g/oGFz3F1uqdx4QAyVsjoEV4XL0lKCVLgUJU1zqG1eXO1KdIhT21AQBVqoXF2lCBdyYkCpvimPZEMvAm3yi9RvPLiOkJYaWwMwopU3jydmhDVvDgT2RQbSQZkZTRSjEZE7SbxUHLMEg7iYRarSHVlNaMpUnHvgRh2xRySOiNGUlcsymko7P7oxuvndogZweGYbChxxxiOj7PKvCYJl5gSC1By8XFSwGIN4kgYVA4RgztMWazssuZOSsx2a4UqLzAlr2JCpdU0DdphsjT9nVSBOl7THMV2jjQRDqxXEvTwVWX+LOYAwm1bI66emsZFl0mrAMjVByKmqnophFtrerKKnv03Hw1iVJMrOhOJpROVnFObbkUqtSS4JAAJNFKhjTM0vrljjDZVslXgNYlSSALwqStLwArUkVFeFYsjBj7PtTOuPQSHxmDSSI8wMGHLXNTkwCKegsjAb+aNG+P6BixkRtOw3VPmiSZDohVpcXG6p3HhE0mCg6OBgBkJb5Reo3nSGawf0DCWcaxeo248UgCD5npj4I+O4qengY+Bx/QMbEHjvui+d2n7xM9Nozo0e6L53afvEz02jOjEkIIIIAIIIIAI9f9x3+X2P7rK/61jyBHr3uPcf2fY8R81lf9axeANmFT85fX/keJ6wcR2wqe4rLxG3x8R4uQPgiOsHEdsGsHEdsAQsuyeu/ptGiIzLK4unEbb7/HaNETF4jtikySFr2f3l9IQ6K9rmC7mNpd/jCHaxeI7YoCUJT5RuqvneGaxeI7YSkwaxsRsrv53gCxFe3sNW9d6kUqQTUcRiPwiU20qu8dFYx7dbAQ1GqaHH1RVysa06TmxKrKVh8XMqtzG8SpLzFYEjWYteWpLCtF5wDWe3S0vKQ0sS1KhnIli4tKsjGYGZfixygCcOeKbaakgNqw05sCRKVnqyhQAX2FPIUUJGWO+I6OvzVDzlusxDCWT8kBW6rUNGYXmJPE4ZCM3UT2O6OElF+PRem6EKZ09lKkyUKtdwDTmBKks1+oQkmuNTia0OAs+9+UcXl6w8ZjFz+F48n8KRsWezi+tSNhunNOyNAJLHD8TFVSvubSxrhpT0Xl13Zh2XRyy1oiKg4AAD+EMstkJB6zZDx2jXa0y174fhSK9l0hLoce/fh4bRoqL5HNLFybuYlq0Kt4st6W29pZuk87Lst+IMVJsy0SgL9Jihl5SArMHKWlZeIb90jPKOWmbLcbQr0isULdZhd3bS4g+OsZypW2OinjcytPX16797FOy2pLQooSwBPJwBvYG66uOS1VFDyWFcCKw6yCzpdmcsBVZ7gUUYXpKqSwwIGqlkGuVCTTOraNHIz3xg1KX0coxFDQMQeVSuFaxSbSj2WYomKzyySBNVVpIUhSROUUonxa0cDfjSlTMZuO5SthoVXen7cf65/HoclsEtLRrSHmFdbiCZeN07JAF5QCBg1GFBzxtRg6I0gtXowKl6ijVBqFY3T0kxtrOU5MO2Nk0zzZ05QdmfLTsN1T5okmQ6IVaZguNiNk7+aJpMWgxGXGJKDIS3yi9RvOkM1i8R2wlpg1i4jYbfzpAEHzPTHwR8eYKnEZ8Y+CYOI7Y2IPHfdF87tP3iZ6bRnRo90Xzu0/eJnptGdGJIQQQQAQQQQAR6/wC47/L7H91lf9ax5Aj173HuP7PseI+ayt/+2sXgDahM/OX1/wCR4nrF8IdohU6YKy8Rt8R4DxcgsQRDWL4Q7RBrF8IdogCFl2T139No0RGZZZgunEbb7x4bRoiYvhDtEUmSQtez+8vpCHRXtcxbuY2l3+MIXa7UBgGHPiIo2WjHM7Dp08LhmYqm1ctqeCvneKE61jcw6axl2nTKK5Aa+xUURKFjS9WuNFHOSBGTqWO2nhHLZGvarUADjuxJOAG/GOPzNZaVJ2JFCRiwmzRTCuVxDnTMjhlE1kPPPx91U3SQ1b2+s1t/VGHGu7bEtQpxBN07+aM9Z+h13jh1prL6/fnw4a7Js1mIVQFoABQZACm4RbsVmAFT/X/qHSZkpVFWBNBgDGNpbTMuWCWdVUcWFBzc55o6qWGlNpJHBPE3TRctukQJi08BunNOyKU7SBO/oqfNHHJevtTq5dpCFSVVbuuYEpUzSwISuHJGI3muAse92SQ5ZNa4RrpnMZpD3SVuK9QvKpsj8N0eosPSpLxvXy16L7OXM3sSt/dDLV1l8uaxqSspDMuAAmsy7sg0oK5mESNOSKY6wC82JkTgBVjmSlB+Ma9jsl2+qqJSmt0iWoAAu0YjVqCTiKVDAUqN8PWUbuLCt5uA75twApEQr0r2yv3S/wBMjURYNIq6hkcOhrQg1yNCK8xBFI0/dvJGNRfTDftrHG7ZosB2eXNaVMahJUgo5GALy2wOFASKEgZ4CEppZlKpPTVuXW6ykvJflKcHpyT4rU5qxeeHjUV4a+XH9+q9WkSpW3OcK6PicD0wqZZgcQa8/rjKlW0DaPmi1ZLYpODUPSI8+eFNo1nEyZkg2SY8xFpLvfGIuAHJU61FyqKm8BiRjmKHkthteWPqI4iK6lX1lSK3uamwkYan3GwAPxBbAVqZDE0HTKJP7tfB2eGUXSfkehGSxULP+X3++XP1tfmk5wUah70+aGJkOiMM2wXW5QBunfzRoSLcKCpGQyMaqVzzp0XEvQlvlF6jedIks5Tkw7RC2mLrFxGw2/nSLGJB8z0x8EfHmLU8oZ8RHwTF8IdojYg8d90Xzu0/eJnptGdGj3RfO7T94mem0Z0YkhBBBABBBBABHr/uO/y+x/dZX/WseQI9edx01fcFjF4VFmlVx/21i8AbcJn5y+v/ACPDL44jthM9xWXiNvj4jxcgsQRG+OI7YTbFDy5ihhVkZRU4VZSBWnTAErLsnrv6bRdecB/6jjMixz1JZJikmYq1q/ycl5opQDFiGBO4szbqRd1bASSxLNLxZuViTKdWINANphwoKxlORpCFy7bLUbuXfL6QjL0vpFJYLO1BX8WY5KoGLHgBFe2W1ZMgXmAVQorUkmhGC72PNmYrWGUzvrpoAYiiS6g6pTia8XNBU7qADeTzzlfRHpYegorPPRfffHl7EFsjWglp4YJ3siopSmc27tNUnk1KgU34xesdjVXYIiqLq5KAKcrhGjZpAPAnpwEWkEtHYsw2V3875CJhTIrYzhw5cBdnsv8A9MQ0ha1VGC+Cek4R8t+kxSgI6Kj+PNHDLZbHtl5ZRpJqQ84OAXu1vJIu1NKi6XwpjdqcR6eFwebxS0XfdjzKtZyL1o09gVlJMnOAeRKUkVAyaYaIuOGJrzYQjRGiZk0ifaVGtIwTaWQM7qHItxfeeYARrWPRlFCKiiWQo7wBFAQXZV3EC6HGNKFgRvjRsthCzS5eteVQsGAYlrwWuKgcnKLzxahdU1bgVjEXJsZvpuFxunOXF5LGBma/wiTONYuI2G388uG6wcR2xwSqSZtY+JKVchFez2dSDh37+m0WdYOI7YVZXF04jbff47RXMySvaLFwFR/ERg6W0erSyrKGQlQysK9+uYjlesHEdsVreiMoxFbyY18dY3pYiUGVcbnCFs86zk6ldZKOOrL0eW2/Vs1aqfBJwORoaB9j0ymsEuYGkzG2EmFQZmFfi2UlWPEA1HDKNvSNmu3mADEKzBQQL5VSQBwJIA/GM632CVOUrMlBgpIUnknWqWDXGvVlsoU4g4kGjCPQeKhK2Zavit+j71MmrGro+0ks9c74pz8hIs2uSswEEA1FCDiGBzBG+ONC2CzMqzWNHmMomMVN11IVBMYHvgMGIWpFDiRHIZNpVxmAen+Ijnr0FKKktnsWpVXCV0Y02XOkKwRdbLoaKWpNTmUtg46SCOJixY9Ly2ZUDMrEYK6shbDG6HAvUpjSLVsmC61SK0OIpjhCrRIlzUusQQQN9CDmCDmCDiCMqR5UqU4Hsxr06n81/a6bP4NKVasq4c8X1n/GLeFOQ2O7NI4jMnTbOCWcTZQzJwmotcSbouzAM8gaA5mLYluSxk6tS5dry3jrA0xnUuQooReUjarVhlnMJXObFUMtmtU+KOSNmemPgjKtMiZMlupxBmXga1F0OGAo0shcBShDDCLNhnKqIhYVVFBNcCVUAkV6I6lI89wZ5F7ovndp+8TPTaM6NDui+d2n7xM9Noz4zICCCCACCCCACPV3clMAsNlNaXbNLqcqASwSTXdHlGPTvcvOWZYpKK1CJCK3JJIDSqEAEjMNUNiMN8RexvRg5ZrLZHM1n8VIhE62Syy3XVisyjAMvJJDqA2OBrUU4iMmTLF8sZt4mazKAEFCTJLKKNyjSUwJzpMNd9ZvaATi6uS6MtAtURGMxRttXA0vUG2d1AL5yPx3e3ya/urmiM21YYYc8ZxtB5oRarUFUs7BVGJJwAiHUOiOGu1oJnydYWa+pFSArClLrMeUWWYrC8ztsg4jhiqqTJjNZglbxvzSt6XfNKlLwNWFBgjKBTE4UirLD2kEUZJJL1OKzJoLHkgEVRcTU4Md1M439HWBJaIktQktAAqjIAZARg5OWx0fgp0neWr+vXp78jPl6JRSGNZkyo+Mc3mFSAboyQcygCOQSZIH/kmF2lAq5UxXp2hC7Va6GgH4bh642o4dyObEYtye9++9CzOtoQUBoP4mMDSWl1lFnmPdBCgZl2JLUVQMWY7lGMUrTpKbNmMlnCsVqHmve1aNuRQvyjDeAwpvNcIZonQirNLsTMm3RWc9C2N6oljJF8VaDjU4x7EMPTpK8/bj+vvyPOcmyqZE22kB5bS5GZRiNZPxBUOorcl4VKk3jkQBUHk9k0cApwoApywAwyEWbDYhXzn1RpTVARgPBPmjnxOKb8MdF33+iVElIUBVA4CERYlbI6BFePOZtAS3yi9RvPLh0Jb5Reo3nlw6ILhCbLsnrv6bQ6E2XZPXf02gB0JtWyOunprDoTatkddPTWAGsoOYB6YqPYFrVUUcmlAADTOgpu5ouROVnFoyadyJLQ4rbrAsxZyMCVclWHMyLXH8Yy7Jbnkusq0EVOEufks07lfck3LDJs13qObPZrxm0GN/t+LSOPaRsKsrI4qjChzH8RiCM6jKPVw1eMo5ZbfXp3r8rnaLhmh0YHO6fNmIPc2Aoa4RxqXbXkAyrSTvEueaXZoyVZhGxNxAocGzGZA25UxhSh3CFXDWf15loVGtiwrbjn/WYjEtNkWTdvPWUksqou4y118mZymuuClJaqaocEGIxYbYnhsGGe/zRXdrrivgt+GK5x5lag4O6O+jVVRZJ7aCJMmWWWaLha4LxUBkdlEoKVDAqqi4+KhTlF+VaOMYVl0e9mBl2ZZQlXiUU3gJd4ksFC4FbxJ3ZmHLapyGk2VeG55VSP3pZ5QPRUc8Y57bnUsLG3ha9zzT3QfO7T/zzPTaM+L+n/nVo/55nptFCNDx2EEEEAEEEEAEemNB2INZbI6m7MFnlUYbxdU3XHfL/EVwpHmePTHc+/8AdLMLrV9zy8QV8BfGiVTznThav453HztJSZDs9ofVXioN69qiOStFNSpBu0unZqKDfH1repws6NMDODmyyKiUF2iSpxUklQSawx7Q+TSyem5uyOcD2tyVpKO1xXwW54q6c9rnbFUYvNl+dOvyfPcE1sXnlT4MtUVBjxYEsaYVPYIZJ0XKDXiC7VqC5LEHLkg4L+AEWBP/ANpu1PXEmtJpyZTDnqnnvRKw7b2JljHbR29NPoLOiAG8Km82FPHbOLyEbRoBuGHmjFlTjTBG2m8Dwm8aE2vS5DmVKlGZOu1u3kCoMKNNYE3Qa4ClTuGcehRwbffdjzate+iNTSltRJbMbqKtCzGgAAIJJO6MYSXtlGYNKkY0UVWbO4FyMZaZ8naNRWmUfF0YWo88POmBlIrcEpDeHycoNQdLVbnjlVhsrHEym6eR/DlR1OpToLw6vn06+xzWbKujtFIqqqywFAoqgZCNezaPW+14DZXCgpm0WZRKjCS/bLr6URSc2sb4p9ld6cX8aPMq15Tdy6RZEpR3o7BEJ8tbrckbJ3c0fNe30T9qe1EJ85rrfFPsnenDrRgSNlS1ujkjIbhCNWvgjsicuc1B8U+Q3p7UI1zfRP2p7UQy8CLSxrFwGw27nlw7Vr4I7IrNNbWL8W2w29OMvxobrm+iftT2oguM1a+COyE2WWLpwG2+7x2iWub6J+1PahVmmtdPxbbb708NvGgCzq18EdkJtUsXRgNtN3jrEtc30T9qe1CrTNa6Pi2203p4a+NAFnVr4I7InKlrXZHYIRrm+iftT2onKnNX5J+1PagQ9hkiWL0zAbY3eIkIttgU4hBzig7RE5E5r0z4ptsb08BPGh2vb6J+1PajSMnF3RkcT0jY1uOrorKVOBUEEU3gxmHQgSjWdzKamztym4BpbHAY94VPPHLNKSjdY6pqUPgYYdaM4yGoKI2W8p7UenRxLto+ntsUcTDOk2lD+8WcoAaNNUo0kAmgc431XEVqvJxqaCsbDXWZcBW4eFDin8YhMDYhpLUpiDcIIOdeVlHH5FsNiuS56kSkUrLnVFAgK3VnmtEIFFvE0agyJpG8qca8fCteS4+nToIycXc27tDQAUrD0RTuH8IpLaCcVUkHIgoR+FGiaTzvlt/+Pajz5YU7VikeZe6D51aP+eZ6bRQi/p/51aP+eZ6bRQjjOUIIIIAIIIIAI9G9zVoV5EmUylXWzy2WtKOl1RfQjMVwIzGHEE+co9J2DRiTrFZL4/0JZRwSro1xcUYYg+ffHdgcudqXFFZNrVGgXIwIB/CIzJhJSija/laM5tLCz0S2siUAuzsRKm7t+w/FSd9QTjSczTMtmUSFaeQ9KywDKrdaoM40QEDEiteauEd3/kebRdPcv+fQ1lw/+QTWFKscAK1OAA480ZnuW1TMZloEoeBJVSRzGbMBvfgqx9XQqNQzpjzyMQJhW4Dx1aBUJ4EgkRqqVOO7X9L/AIvkxcmwmBpyBZExVVzM+NAvG6pJfU7iwB2jgKYBso0tDaPkSQsiXXkkgk7bkUvOzNQuTWpOJ/CkNscgOjAiiEkXeRSisRyRdqN5zzNRjQjkdikVa9TACnNxpHn1q1RabLvcskhA0cAgNKCq9J5QzjWEteEQtez+8vpCHRwSm5PUuR1Y4QlEGsbDvV87xYhKfKN1V87xUDNWOELnyxdbDvT5odC5+y3VPmgD5Kli6MNwhGrHCLUrZHQIrxDLwK7INYuHeN55cO1Y4QtvlF6jeeXDoguR1Y4QmyoLpw79/TaLEJsuyeu/ptADNWOEJtSC6MO/T01ixCbVsjrp6awAzVjhE5UsVyj5E5WcEQ9iMhBemYd+PQSH6scIVZ9qZ1x6CQ+LGQi0yxcbDvT5oSbAhAoKYRZtOw3VPmiSZDoiVJrYGXMsZFeThGNbLMFmINXUPyV5RAqzKKMbhA7STQ8mgJHL4xbdYl1lTLUgoakopODIQCSK0B/8RvGrJ6LQixxLRejVkDVypVJTDWSwX5KBwjuoCS2KqGm99QYnGlAErPtS4NZUapwKTuT+8HUEfhX1b8+zmpu0plTAUGGA4DkrhzDhHwWM8Y9KlUyrx2fflYo0eWtPfOrR/wA8z02ihF/ug+d2j/nmem0UI8ZmgQQQRACCCCACPVnc5ZgbDY61IazSt58Bco8px677lJV7R1jH/wDLKoeHxaxrRllkQygiIwBvS3XWEVUtdNJTODS+3foca5UoMawnV0opVQQ4AuX7prKVzQs5PfnNRGzapZJoxPacvVCGl0MsDwvx2XjtjdWbkyopLCN5P4EwxLIg4npJjVk2Md92boeJKjvR2RWVcWMnR9mvDfS++NT4bRyJJIAoK9p9cULIKKeu/ptGkI5as3IshFrQXd+0u8+EIdcHP2mF2vZ/eX0hDoxJI3Bz9phKINY2eyu88XixCU+Ubqr53gBlwc/aYXPQXWz2TvPCHQufst1T5oA+SkF0Z5DeYRcHP2mLUrZHQIrxDLwK7INYuew288ZcOuDn7TC2+UXqN55cOiC5G4OftMJsqC6c9t958NosQmy7J67+m0AMuDn7TCbUgujPbTefDWLEJtWyOunprADLg5+0xOUgrv7THyJys4Ih7EZCC9Mz2xvPgJD7g5+0wqz7Uzrj0Eh8WMhFpQXGz2TvPCJogoM8uJgtOw3VPmiSZDogAuDn7TCWQaxc9ht54pFiEt8ovUbzpAGdOsCljQkCuVT/AAxg9wLUYntMXHzPTHwR0Z5cyLHjjuhH97tP3iZ6bRnxo90Xzu0/eJnptGdHOSEEEEAEEEEAEeve49P8PsefzWVvP0ax5Cj1N3Ld1mjpdisqPb7OrLZ5YZTOlgqQiggiuBi0Qcpn2UNTE4c5hZs6qZdK7edT4Dxne/PRn2jZvz5frhU3ux0aSn+IWbBqn4+XhyWHHiRGubS1yDfuDn7T64Lg5+0+uMX356M+0bN+fL9cHvz0Z9o2b8+X64i6Bq2VBdOe2+8+G3PGiJY5+0+uOKWfux0aAa6Qs20x+Xl73YjfwMXh3b6L+0rL+fL9cUkSbFrQXd+0u8+EOeG6sc/afXHHbR3a6LK0GkrLmP8AXl7mBO+G+/jRX2lZfz5frigN3Vjn7T64UiDWNnsrvPF+eMf38aK+0rL+fL9cKXu10XfY/wBpWWhVf9eXuLV384gDkWrHP2n1xCegutnsneeHTGL7+NFfaVl/Pl+uITu7bRZVgNJWXEH/AF5fDpgDelSxdGeQ3n1wi4OftPrjJl92+iwB/iVly+nl+uFe/TRn2jZfz5friGXgarINYuew288ZcOuDn7THH27stG31P9o2agVh8vL3lKb+Y9kN9+mjPtGy/ny/XEF7o27g5+0wmyoLpz233nw2jK9+mjPtGy/ny/XCrP3ZaNANdI2baY/Ly97sRv4GAujkFwc/aYTakF0Z7abz4axle/TRn2jZfz5frhVo7stGkCmkbNtKfl5e51J38BAXRyC4OftMTlIK7+0+uMH36aM+0bL+fL9cSl92uiwf8xsv58v1wIbVjckIL0zPbG8+AkO1Y5+0+uOOye7XRYL10lZcWqPj5eIuIOPEHshvv40V9pWX8+X64sZGzaUFxs9k7zw6YmksUGeXE+uMCf3baLKsBpKy1Kn/AF5fDpiSd2+i6D/ErLl9PL9cAb2rHP2n1wpkGsXPYbeeKc8Y/v40V9pWX8+X64U3drou+p/tKy0CsK6+XmSlN/MeyANh0FTnnxPrj4EHP2n1xit3Z6Mqf8Rsuf08v1x8Hdnoz7Rs358v1xrdEHlbui+d2n7xM9Nozov6ecNarQVIIM+YQQagguxBB3iKEZEhBBBABBBBABBBBABBBBABBBBABBBBABBBBABBBBABBBBABBBBABBBBABBBBABBBBABBBBABBBBABBBBABBBBABBBBABBBBABBBBAH/9k="/>
          <p:cNvSpPr>
            <a:spLocks noChangeAspect="1" noChangeArrowheads="1"/>
          </p:cNvSpPr>
          <p:nvPr/>
        </p:nvSpPr>
        <p:spPr bwMode="auto">
          <a:xfrm>
            <a:off x="168275" y="-1570038"/>
            <a:ext cx="5715000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6" name="Picture 9" descr="https://dbffkv15yp72v.cloudfront.net/production/reports/year/000/031/950/ef9639ae/daily_high_and_low_temperature_temperature_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352800"/>
            <a:ext cx="5715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Resources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01000" cy="2590800"/>
          </a:xfrm>
        </p:spPr>
        <p:txBody>
          <a:bodyPr/>
          <a:lstStyle/>
          <a:p>
            <a:pPr eaLnBrk="1" hangingPunct="1"/>
            <a:r>
              <a:rPr lang="en-US" dirty="0" smtClean="0"/>
              <a:t>Plant Life</a:t>
            </a:r>
          </a:p>
          <a:p>
            <a:pPr lvl="1" eaLnBrk="1" hangingPunct="1"/>
            <a:r>
              <a:rPr lang="en-US" dirty="0" smtClean="0"/>
              <a:t>Maple trees, violets and, evergreens</a:t>
            </a:r>
          </a:p>
          <a:p>
            <a:pPr eaLnBrk="1" hangingPunct="1"/>
            <a:r>
              <a:rPr lang="en-US" dirty="0" smtClean="0"/>
              <a:t>Animal Life</a:t>
            </a:r>
          </a:p>
          <a:p>
            <a:pPr lvl="1" eaLnBrk="1" hangingPunct="1"/>
            <a:r>
              <a:rPr lang="en-US" dirty="0" smtClean="0"/>
              <a:t>Coyotes, raccoons, skunks and, rabbits</a:t>
            </a:r>
          </a:p>
        </p:txBody>
      </p:sp>
      <p:pic>
        <p:nvPicPr>
          <p:cNvPr id="11268" name="Picture 5" descr="http://creativecrittersolutions.org/images/rabbi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038600"/>
            <a:ext cx="29591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7" descr="data:image/jpeg;base64,/9j/4AAQSkZJRgABAQAAAQABAAD/2wCEAAkGBxMTEhUUExQWFhUXGB0ZGBgXGBweIBwfGBwdHCAfGxoaIiggHB0lIBsdIjIiJykrLi4uIB8zODMsNyguLiwBCgoKDg0OGxAQGzQlICY1LDc0LCw0LCwsLjUsLiwsLCwvLS80LDQvLCwtNCwsNDQsLDQxLCwsLywsLCwwLCwsLP/AABEIAQYAwAMBIgACEQEDEQH/xAAcAAABBQEBAQAAAAAAAAAAAAAEAAIDBQYHAQj/xABGEAACAQIEBAMEBwYEBQIHAAABAhEDIQAEEjEFIkFRBhNhMnGBkSNCUqGx4fAHFBWTwdFiktLxFkNTY4Mz43KClLLC0+L/xAAaAQACAwEBAAAAAAAAAAAAAAACAwABBAUG/8QAMxEAAQMCBAQEBgEEAwAAAAAAAQACEQMhEjFB8AQTUWFxgZGhBSIyscHRFCNCYvEVUuH/2gAMAwEAAhEDEQA/AO44WFhYiiWFhYWIolhYWFiKJYWFij8QeIkyukMCNWzkcgMwNRnuek2xMkTWlxgK8wsUfhPjpzdHWwAIYjlmCJOlhN4I74N4vxVMvTNSpMSAABJJPYe6T7gcVNpVupuD8EXR+Fiq4Xx6jXTUjrtJEi21/dcfMbYm4fxalW1Ck6sV9qDtuP6HEkKixwmRkj8LGe8S+JkypRGB1PGm1t7819hfbF3lq4dAwggj9bYkqzTcGhxFipsLFPmfEdFaoohg1WQCgIkT3kjbtvi3BxaotIiQvcLCwsRClhYWFiKJYWFhYiiWFhYWIolhYWFiKJYWFhYiiWFhYWIomVXgE9hN/THNfFfFaOdomk9M+bTMgKdTEwI8qBzh5i8bTjpGYpBlZWEqQQR3BG2Pn7xPlzlc0TQBFOnUinJJKlQCVveAWInreO+F1HEBdH4dSbUeZsRkr3wb4rfJL5NWlqJkkklWGkQBftsLDrucT/tC8T+fQpeWxDMsvSKnlLKRvaVIJ9CJxjuK52rUqCs9RnaoOZisKt5hSbECdumCM+HFJKkBJJWI0sJEROxBW/WzjuYzl5gjRdocLTL21SPm/KZQz5pqPLLITT01DJvI5uW4G/X7sScL41Woa/KqGmagAkdlnb4mfnitDQvNEdAb/PpA2w2kJk9B69j92+FSV0+Wx0tImet99uiuuH5vMVKuqYsFNRVZuuqWuZJIE+4DGy8WeMlqLQbLuwpB9VQqpBbeIBtpJB6zOMp4U4lTo06/mklnpxRE3Em5B+qYm+AuH1ajBaRIEsSskCJ1AlT0ux+J6YaHECJzWCrw7H1cWGzfeR4aey0vA8w7Z9NdRDULamIYBeYSFD07Ak2vMyB1OOxpjA/s0SkwqKKGlkN3OkzLEqrFQAXXfa0i98bx6gUEkwBck40UxDVwPiLw6rhAiN27KScLGV4/4vWhVWkq62aI0kEyQSBHyM9jjTq2DkFYnU3NAJGafhYWFi0CWFhYWIolhYWFiKJYWFhYiiWFhYWIolhYazQDjIZnx/l6dU06gZYO4gyCuoEqLi0W/wAQxRIGaZTovqGGCVqsxmkT23VbTzEDb3+8Y5f4/wA9l8woAVPMoNL2N1Y8wBgEmSs3EEm9sReK/EFHNt9CH9tQxJjUEgkCWGkHUdhJ0+7GOqcS00Qt2eCvPE07mYG7apuWvsBtOEvqCIC7PBcAWkPNj0yje+irq+fqafL1E0gQyqSdIIESAfZBuT6nBmc4m1XLUaZ0/R6gGgAwTYTMsO8jpisqrKloMSJ7Cenv9TiJFjci3QHsT1+eM8mF2BTaHxCKpsQLxcCCQNvT9d8N8/eD3JuL9dvwwOHkGfx9O2JKFGZ2JHNBtt77E4FPGVk9yZP3dT0xacBoJUeKrEooNl9pz9VE/wATEgWHwxT0zPeSQAIucG5TNtRqAqFDoTHUCPuO5/HETIkHDqLLrX7L6Cr5+lWQ8oKkyCRILr6EyPhFsCftU48AP3bQ/vDFbxNgLMADebb2xW+F/FJygJzNRGFQMQig8jWMsFXSoNhA9ntvim8RZrN5ut9OvIYFMUyGWTsFMgHqCT3vjSXjBAXAZwzjxnMqRHWc/DrCM8I5iqaz5uorVIUaY3LuyqsdNh7tNsF+HfGNVa7VswzsrUyFFyAzONwAIRYMkAx0mcN4LxUUw9GsGpVKCfRg85SACRoJgkmD7Q26CcQjKZfLBqmYZ2NemCo8vQCAwFkn0DXPawJxQsBBTaoa97sbM4DY6dtMr7lb3iPjbL0jTXVqqNpJUfVDRvMHY7b+mNGuZSJ1LESLjbv7scBgVapr88VGZ3YU7CCxEBSeURBgiwPpgnhtU57OKADSQ6VCrLBUWZg6THeCAO/fBCsZWZ/wpmEEEiAZOf67rvSsCJBBHph2Mx4ZzoUrlKdL6OlTEVVI0mNJFhMatWrcnGnw9cV7MJhLCwsLEQJY8JwjjDeNuOZuk7LSp/RqgckQWaNWogGeVDpJMdu+KJhMpUzUdhC3AcTE37Ydjl3gTxNVq5yGg0q2rc+wQZChjZ+p0iIk2tjqAOKa4OEhFWoupOwuTK9MMrKdiCPmIxyTxrwrL+YqfvANYKxew1OwUaFIWABbSO0D49eOOOeJ+GUmzrpTIKuz+aTsrRI5oPLqBWAZLTgamS1fDnEVCZItpv8A2sVk+dtKggawVZt4JC+zs0GJAv78BZumVJvt1vcenzxcVcvTAZHQqwqC5cOoVy3IQGtHWDNzJwM9EnWWYVFpgwU+qBphijfVPad7Yylq9G2vFzkq5s6dOhiSCZMmxNh78eJRE91M8xFgRExEkz0GCqQElgBdiAvQbfL0wxQoFmkEkhCDAMRMzgZTjTIgjJDMgAEGdp6X7Ybra25m0ev6t8MSI0xIg3+7Dc1fobRsf698QZqPPyFwRFBj/h5JMkCbx0Pzx4tQ9Yk3Jv1xoeHeHXq0zUVQUUDmJXYKWMkeyIMyd7WMYpKWTeo76BqVbPUnlEnTqLGAoNoOLcwhDQ4hjgSDve80XRqLVqL5ogaQCZkyB8N4JN7H5HzK1AGcMWQgGGEzqmV1R7okXsBMYFrlDZRGwABJk7Eye++DM1TpkqhZFJ0QyzCiQCzWEyBPxHe0CKo4Njcd0JTqS5FTqTqAuY6wSZn0PrcYPz9Vs0UUamZAqKrHmILfVIUAG9yR2N+g1PLkKzKGAX2W2s0wYmQSB62kYsOGeHqtWmj02A1sytLABVSNRZiYi4On0PpiCcgo9zAMbjHTfgtX/CmzOvK5KoBTVUNW5VdXN7O4YT0gWFiZwuCcLpUkJzGYRas+wiHURqMkxBaTrWRIjTffFz4boUuFUj5tUNUrsCihrbACWjSL7sfhjO+KeA1KObauaYek/wBKbjSsnaD7RWQe34Y0HKYuuLTdjc6nihuhgS4jPNdT4BUpvl6b0izIyyGadR6c03JtHwxZY534d8XU6YFBKD6UBNiWJY87QALyS0Adth06FTeRPe+GtdIXI4mi6m8yLHKeidhYWBlzyGqaU84UNEHYmN9v9xglnhV3iHxFSyihqhFyLXJgkLNtrke/pis41nKebyc+ctEvytLQR9tIBB1aZIHcCQdsc48WeKqj5yqELALUEQbwq6dO0pMmRO/Y4HbIxS1U6iqlVwrrVMmkVYnUSVllLACR1sSb4SamcLqM4IBrXEwTCr6PEmp1fOpfRqryptMBtvskkWvOOxVPG+Vp0KNV3BFRZOi5ELLSu9jbHAqgki5AJgmCQPgN4wdRz40LTZVIljuQZZQo5gekbRF274Sx5auvxHCU+ILQdPf136rsjftAptSqmms1VJVVBB1E7EAEMR8JGOUJmnTMsxXndmsSZUk2IJM60IkSdxiorZmDyAgTsCenxk7Ytsvwt8wyGgqq10hnAuqyxIN4Kzfax7HFl7nqM4WjwwJbkeqi4iwrPVqu30ggCSYY2BNrCQSQLdcV66lLCADaRf3iBOxHfElXIR7Dq6gyxVlCrcgcxIkmDA3iO4wzP5PRHMhJ6Kdt46xeJ9LYWQVqpvYBEz0Cir1NRANiJMg79cR0zci+xJ62AnD6+UemIcAaua/XcWI6SDhZVSSFUjmAkx7MTvaRA7WjviQrdVGaGe/Q+vzwfRyb1KdRgD9FpLQNlvze4emIqanUyFXZyVII2gg9CLzAIPvx7UaQQWOm4IU3P5dMSIN0DH8xhwGTMdkXk8w5Q0qTuC0D6q6jGxO/SN+mLChXzWQD0WQA1ACVqUwR1Ksob6wuASOmAuC8LaoztTZF0BWliRsfSfeT6eoxZ1s3XNNvNrMGaCNSboCu3LqImTEgWO+CElKfFM4TBGo1zz/KoEMlwZLNBBkWPW3X/fFtwXP5anT01sqtY9amtgQCegGx3v1FvXFTSy0kG7BiSFBvY37dZAPWMWGapohZcuHqDSSz6TaIkwBZRMye94tgRK0OwvaMWuUEj9b0QvnyzbBewHztbubHFnS4ooovl4Qq+ksQCSCAYKiQJvBmZPuEVX7m3lGodgSCBMiDF+wv94x6tM/VQkiTYSYiTJAj49hirhaJpvAHQ/ZF5DN6GRn1sqGVAeDY9Jn5YtPEHGauaqsTUfyrMqMYAhYnSSYMD4ntioyfm3aIVSCNYET0ktYGJMGxg4fmclWdqbEhi9MVCVkBV1aSWsBYwSR0jFjFEBKqcrmB7oneiuPDXHDk6qkENSDc0oJ0nSTpnYx647vRaQCOokfHHznw7hL1w+lqaaACTVfSCJIJUtvpsSPXHZaXE/3HIUqmYqGtAVSyRs1hp21R63N8PoEgGclxvjNKm97TTMuyI16jstUTimpZyk1R2JZGpSWDNupEatIJ5ZEe9TiHgPiilmVqEKytTMMpudyBEWMkbe7vgwcQR0LIupvskAE2nr0gzjQDIkLhupuYS1wuuVZ/wSuaerVytZIGthqYy0sdyWJgD60AERv0x1JXpwtWQCmtOaJW5BUgHtsd9uoxtKnhqvlqjgTUBfyymmV8lR5h1FoBDJI0/aJuDc13ijxAc4lBDlBTrB9KtAJtzFRTkdxIPWeuM7mjwK7FCq6YBlvuLb/Co8zmnrpLPoppOlQjQWZhIOm+sahzGbIOpvU1FCR1M8tx17gbdcFeXWSAKg1VCQadNyXDI0AEJuSRIAmbYizOSIZQo8zXBpuoPMD7tj0INwcKIW5jgDZeZd1EhvePf798SLnnIjVC7GLEwIF/j+OK9aok+kiD3HfE2VKlublHeJI3+fu64GFqa8OCJrZSqqo5GlSDE22jcfLpgfUSxgkk/j6zjQ5FMmmg1g9Y6GKKW0qW1WJ0nUBpjk6mbkXwNkuHNmaoFLRNRoNMEnRO0gwW0zdlmLnBFqSOIEEnLv5qiAOoAC7fDe3ywbmsuaNQoW59IUhWiDAJDQbrzdDBjG1z2Zp5LKtlmVP3k2qIRoK6laXSpfUvQRaDAjGFrVzyqfq9QOa5kglrn47bYtzcPil0axrH/H79x9vNFJpPsiJT1jkkQrRzEjpG7R64GqVlI2A6wBFus/L8cNkEidtze4mJjoNvzOHZmmNbhDrpglZFrTAntIHfCzdbWEt+XfqieFZ7y6khZWZAkjcFfaF4vPXbbGo8U8Syy+WuV52ZUp1C4GjSDrcCAAdUAEqAIFt8YpVE6STO0CLb7npjzqo7Xv2H+/44sPIyVVeGpvMu8PGSM/darOeJ0NSVo0mcJoX6IBFgtGhBeAGEBpkjANGs1FVqmqqhwSq0t+Vgv0qCIUwZj2oHS4rMmoZ/aVbE6i0RAkX7zYepxHlWGrUU1iSSJI6ESSL7md8WHnVC/h6bBDBf1te19/dWlfPtVLAsFaqedzYPF11LBK3GwtJk9cRZPNAMivPlSJiA0W1D4i36OBatdJJVSovC3INzYmZAi1p2xNTendQLG3sz67jY+o7YFxT+HptFgIWhSrTr5xmooy03ZTodA5FvqhTuxXTsTDMfeDnKlQ1CtEqFl6MUmBby5BCam9pdKzAJg6tpIEXAsgHnSTrWW0g6WhSplJ5fUkmAATFsbvg3hKlnMpZPKbXLsyoSxABCo4EhAYkjeTc4c0FwsuVXfToPubC19P3vxXOMiu6h3XeCbAAwQbf09MaDxNxcrTy+VjQlJFI3DMaiCdUezYm3zwL4pywy+YdZVdBUaVcmpzDVqMCDMTawkDFMSjtqdmXkZtbSS56DmIFz1Hc4VcSF0AadTDUA7+oz9JWhpeK6lFKgpQjsR5j6faGw0xypEEE7tJvIxrv2eZrMVKdYtzlWQJAPKVQCx2CFbSN/ljF5fO0UekFeaBqaqgYAKQ6hCQFbUpClgDcyBjrvFOIDLANSXX5h0qAPSQFgXG8z3nD6QvM5LkfEHgDA1n1anO0W9PQWWgqoCCCAQbEH1xzfx7mcrSqUqdOmnnq2qaekNTA5zAjkDdWtcje8bPxLlcxUpquXcIdYLMSRyjtG94tjknHOG5rL08xVKhR5iCq0hmFimoMV9pgSSBNnGHPNly+FYC6Z8ll87xp38tAJp0o0iBqAgMQSQJaZJbrfpifK+IvLdjTooKZIIpSWVdiYn1GqwmQI2nAGeqAgKGJiY5QDzEm/c7fA2wMmTbQXlQoIEncSCRI3gwRIEe7GTEZXeNJoFwpc5mPNKl25tjCgWHs3BlyJIlrxizTwxVFKlVYFkqQVAO6neIki/LcXO04o6mX5dUiDIF+3cbj9euCOH5upTOtGYOLCNviOxxARqrLXAQyy9qLdxzagTMkHYwdUbb99/Q4XA+JtRrCqoBIJMONQNiII672PTfFhxjjL11RGFFCpP/pUghOw5ioEn7sUtEaW/wDhYR+umKkaJrWucIfrbfktFxjPZnNOa1dwsLKFiApkA6FYfWIjltPpOKPLUzUPIpPuG0mLxtf54MzholEKK4eTr1MNJmPZFyIuJ93bE38XYQkQgAXSggNpnTq1TJE79t73xdjmqDHMbDBb0hCVqDKvktSIfUGLSJIK2C/MGZO4xNxOpopKg0aSSZX2m9mzi1lPszvJPWcFZrijM4hURQAIuwAVe5v69TFumAuLrK+csRN1Fo9QvbeT64rFeET+Hc2nzCb69rdFDmk0kcgUOodRM8vv3mZ3v+OI6tWYMC1p+Z+J33vh1OlYOCJuIm5iLe+/yxbcCzIpo2t9DPJYlA5mQV0kkx6wJtEmYxMKDnuDcIGIA98rROd7lDCipMVGeRuAu3USGixkffh9Pl5gCAR0N/8AbDuI5/WZKgEDSNIAAHuixYX9+K2nVF26jpH4emAIuulReWt+axPsrGpVVQRIIkxYG3u3UyMQU6JpkauwJvNjBFx+v6Dg6pnbrHQYJOWQsdBtEqzkAx6jYG34YkInVL33vcQtNkeMomv91oq3mBRoYTDQZhtzBMAGxBIOLjiHjqqMjTp01NCtrZGCiAFQQdB0hZm0AyIxg6Geam02mCvKBEaYmNpFjPQxh2a4q9ePMd3eNKljsv2YA772wYeQFhfwdOo8OIByNyZy91NluIutQNCEkgksp5iDrGphzEz0P+HEPEkrM4NZzUhbGZAUGw/wjr8cH8H4/Uy50avNohhqQgQe+45T0BF98dD4RlHqM7OqVDVoq1BSoRVWeVdB3KQGvqibepgYhAKzVqpoOxuaI32ERslY/wAJ+E3q1KJZKgpa/bChoZb3k8qW3I3+/qXHPD7uBoruigKI1WOmVv3kG5J/G1Lw3xLlckDSqBadWV81KSGxACk7wVAUGR0kRONpw7PpXTWh1ISQDYhgOo9Pfh1NrQIC4/G1673B7hA0tZA8U8SUMvUWnWYIW0hZ66pFgLwIuTb5HC4nVoZik9NKiM2mRpZZvMd94I904yPEfCTKK9V10+WPozRqOGdVV9EyW+k1MBqtZmERjEcc8MVsrzZhkR2QH6M6g4pg62YudQgaQYtzjc2wTnEaJFOixxs66kyXguqa9MQoVqt089PMSnsCSpIJvuPsx1xD+0nhtPLV6VOkjKyIV8yFPmRsTDEAiSDKg9byMZ/MB0VXGldV1iTGhhGomQpW0X2O94x7UyGZNc0nSoavtFZljYNq1NuIMzfp1thJiIAXVa53MDqjrX3mqtVY2AuYtf3YdU1C7EkESZO/QYMFSSy00YSfZNzYc3oTaYntbEVekVY06guDBE7H3jqJ/HCrhb2YXj6romkoVVgSd4BnpO20DEL5YySCDPQzcC+/zwO1aDY+gif1tiQVNpnb9WwMELX8jmw7RMCuVIggAztboN+nTCpqWnT06E4mbOtpsRuI9I/MG+ParkNpUqSPrD32t3vi7pcsmJsloiADIN9vfuN8e55mNFiCR0ItBBN49YGGU6RZxBHW/um/oME8ykSI1G0we+B1TzD2OYTEzdVrtLDSoXUbKTYbC7Hp1Jxc8d4S2WqmmxD6Y5lmDIDHSbi09ziOtkxSrxVUakVgyySC0kSNMWi8zFh7seZyipRX1QJi07DcD5fDBk6LBQpOY572/ToOthceN/VB12Ukmb22/Cf6jHtGgIZmkAC0QTqJsI3vfD62hSIjTvKhgDPTm7bT1xNwXN+TUDln5QSugxDGIPbaTGKEJ1Rz8MtF978kNQHoNjb3274fWdi45QDAUKBE+p9/fEjVoJK3JJJkTvff3GT64jqVtcdY79D/AFxS0QHidUbRAOpSYDbQBvt7/wBdcCJqpmFlSLTP3g9O/wCjjzLEgEmbX7fExe2NPkuHZZqCuPMfMBgzoCCrB9lgmZJ+z/Y4gaVKtVjQC4em8lmcrV0OCecCJU7MAZg+hxvz+0BSKTUqT02pBVUM2pdOzD0MRDbxa2M74m4rTq6AuXWm6AK1rnTZQexCgA3uQDA2xWVKylNgBHMbG47du+LxFpgJf8alxLGue2O0+s+P26K74rmUzlVsy5NMs8OwSVCmykASWOmzKYn4nEvh/jFTK1QyV3NIOquALFAw2UghF5resjFNkK5pwwCsp6OCVsOqg3jfpglcxRomp51PW5AZFVuQFuYah9ZYMRM7dROIHXlBUogA04kRYW/PT2svoqRih8VcJyldGOaAKIhm8QCQZkXmwjHN+BftVdGiumtSWZyLEE9EEwFjobzOI/GeeyGadKyZhqRZitVYJa62JUGNIAAkTOo9sa+YCLLy7eDqNeA63cXVzUocKqh3R3y1SkBKM5MaVAKeUWINlAaLnv1xkc/mqT1XrPVB1PTarSqrJY3jQBGpBtAKhRBM40Xhjw3lmy9SspXM1NR00mNNWlXIUarxqUEgddR3gRnvGfh+rQau2kaEdByoVChxKkE2YkyDpMSpkCRgHTErVSDDUwknpfy/P/iJp8VTMlMrR8uinmuaIYNNGRpBlCsncgsTAMGZEEP4KoJl6r1eJUWrEKFaJ9qWKlS0s7nYm+9jjAkO3KDNulzG5Fu0XxNlaADc1QIujVI1NzRKjluGB72BXAcycwtTuELT8hI8p3+U3jXDqmXrMjjZisgQD0DR2JG83xBTbcRI23v3x69d3LMzMxNyzMSSCYm84gckX2/L/fCytlI4fqKlNzN4J6b79PXFhVak7HTT8hQYXRzT1IZmvq3IPuHrhmUyZYEMrKwJJqi6KoAYkhQSSN5HdcC0FUwWbSOsCSLdO97T0GLuFDgcbTbfuia1ddYGsuigBJGmw2sD+vXBmQCs6iojGmCNRBvp6xNp9cVVMgsAIk7Ge1/nj2lnmWwcx293v9+AI1W2m9oGE732Rz0fMJaSAWIQNGwJAkDa3a2AnmNLSImBf9bjDsvVZjqsY74tuNcQr16YhIo0yFKhROpVEs5Av2BJ9LnFgSl1H8sNDbjqSqd8xKKnLYztBuOp/wB9sOoyBYX3uOn4YH1noPX5Y9WoWMT7zPTsMRCHNa6df2pVJPUDtAPwwdUp5YOp8p/JhQympDao5mBgiNUkLfACNBUmY/ofd2w+Cu172Pu9/XFTCY6kKjb5rRjLUnSTVorSp3IbUGYQJKkXZiZXQIjSDF8UKVIaUJHxv8xgbUYABt+vniVQIvt9wP53xbjKKgw05Mkz1RNLKsUD2PNETcbXJ2vcfA4ecnU0hmAVZK95aCYtvMfOO+Bkqbn5An5z6XxccH8XVsohRJKk6rsYFug2BtcjcWxTYm6LicYZLM1HQ4VWUAsQuotTB1KCCouQCRqXcTMXjDxwmmdKq0sL6CALix5/ZcTcx6xNsTZ3PCpTauy0VZ3IFMC8RqkH2oBMXN9sX3AzlKiU11Vkd4FRQxsaepiacAnUx0kA23nfDGtaTC59evWYzEcxItvfW6weUJJOkEnSTIH1RcmNo64blq7fWSYMk6bqsybgHSN5tjW5bI1aJNZZZSkkAiorjT5ZDEBUIPmCF2iDeRjOcUzNSrUYsCGYnUAIBJbaBaBBA/LENklo5kkR5e/oicxmKtEoyvpckOa2iFJksjgkHm3A5REEdTiw4jx3M5wQ+aVvMVJUAqF+0u0IQNRJ1SbjYxiirOWJWqXcqAsaiYCTA6yoP5Y8fOMiPRUFdRUuOrFPZmdonbbExq38JqSJHqoKvEHBs0aYFrbAj5xhZcmtUVE0oWlZY2JgnmJsOg7DA/lkkBZcnoAe0n1NvhhKj03K8yVBYgiCARB9Qb7b3wKY5x0KmrnSqqQo0sTqWfct+x6Yhpll1hQQxGoSQLpfr1t8dsJWYwCw5QQARsJNiQPlO1u2GCoSIJk9DvAk9/fPvxaWQXC6uKJCqWZ9SkM0juwB06dpuQfdY4GegpgopYROld9psBfpt8cD5UTYnSOpItAk4Oo0khPLqFGJILGRpGxJIM7GPdgNVtDf6coNaImZ5WkqdvmLx/tiPOBDUYUydE8ureI6xthsyT03tbrO2H0QnmqXurSIET77kCe3rggk1SGAHwWi8NeHRmI0uh0lS1PV9I62L+WLCQLAd57YM8dLSyrtlqBeotREcmqdRQy3KFIs3ctzDV0vNZw7iyR5ZK00YhWqssuiqV0sAsERE2I6zqO9VnKX0xVmeS3tVASxEcpYTIZrGDtN8HkLLMcT6vzmwvCgpzq0hgs9WMDbv067+70x7+7tSAZ50k2KEXOmRfaQSJG+3fE2XdEcO4LIDcWkhgYsT3649rZ01EUusMLDsJ3aBHMSAOwAAxQiLqzjLwG+vRSZHLggB3C6hZtgpAJKsD12AM3m04FZSN9vjc+lrG23phztMbxP4RsIt0639MSoNp1WMgje0mR2M/HrgDC1Mxl2du+ux6qLL5RnKhUZixhQASZJi3c4krCpTJDKR0K7dfkbg4uOEVGRTUAaolJl1PBgM5JUkNBItOwkjph7ZWrmaoWkdTNcIzTdAOVdWw3IXYSRiJrS4X/tGZ75/ZUVSiegPbrcx0BHTfFtl/D9R8o1dGVitQL5a8zEMY1HSToWQdwNvXHTPB3DMlncuVq5UU6ysGqqAyiSWAamZ9lgpsLWi8DGq4J4WyuVdnoJoLbwxiDeNMwQOkzGHMo6rlcV8VAJaAQR4Qf9rivD+CX0sGqkKpelTs6iZZZN5Fhax1biIx7Wzi0av0dE6ASHFUXYzGrTZqZmLDYj5dWbwJQL16kc1VtSjYKRMCABKzDEHrgGv4AytMagKj1GqAgm4AOysoEaANyd/TF8lwyS/wDkqTpxSd3lXfjmqiZOpqfy9QIEASTFo1WF4JY2AEnHLKlLJJQ9l3qHymkSXAUsGAYAhAeXSszG4G2OteJMjSZPNqHT5QLa7WUXaJsJEid4Jxx/96XzqhpFhUZSEWqohpIIawhGYiZN9Wkd4ZUzWTgrsIEoLjOXp0ay1BU1VHKNrVAoA0gs4Fgp16SFF41YNynhHnNWq30LM013cAEjcuR7JBHskSS0fVvnK+YWnVJnzCjAAkghtBt09kx8sF8U47ms4oVnZtvo1sCdwdKwCZHbCMTei6TqTyBDt9ghuMVcutR0oanpauVnsx2JkdI5lFhvgDPV6bMxVSQ0wCdW5m53MRvgscOGkVKquqEhJEWN5JBuY0yQBM26zi2zXhNjknzK1KMrBcazISIAsI8zUsQN5PbEDSVTqrWxi8FlTlW06wITVpBOxMTA67dcMpuLR7Xr+r4uK+SehTphqhXzaeooSpAliDsxIGkIbgfWHQ4rqlLUdgFJ/C9vnGBNrIwDhxhNp151dwdsSOkE/qIG8YDbLwZDRIi3T54IesCfXeenyxRHRMpV3RheE0aiSd7C/wDbDxUMC4Npv/QYmy1YmQpMkaQq26WNhHpHWfTALe1pYlWU3kRA7X27YuJVOrx55IikuswoJmwEG57CMWn8SFRHDsAwRadPWS0KgYsdRMidRAUCDYWjBGTWgMvVXQWqEABKhIPmEjQKQUc7EMJXcXJgG7OIeHK2ScUswiK9UaUioCVmJcATEbc1jPWMEGkCVnfXY52EG43ZU1FwGOka1FtRUwNXLMHY9jEggYelSCLTAuPdb3/7YtM/WpU8wlSjRTQFA8pyHXUg0Ev0JJGq8XvitAMMTJ0mNQPUm1+xM7YFwT6DjEu1RGZpopbVIYGIAgbd2vM+mJqOZkKEV5QErpLWJ+sFFwZA6/LAaBXMAQf8W21ySYi/3e7EtGaZZXBDRvO0+o9J+eBWprrQV5SzDwRrbSxlgZuQDBPeNvjiSkxF/WR1+NsRaRMb+onp79sFUKBcDSJ0gzG9ryRO1wJwMSnCuGjojOE+IMzl6mulUIcgA9dQGywRsNsdQp+LcxT4dQqwtau8gwrGy2OpUHKw2PQHHLMpkxUFQKrNVUFpEEaQQGtdiQIII7m22NPwnwnm1ou/NofQgRWIZlZkYVF0kaI6yJHMY7upFwyXM44UHwXQCD69t9F1Xw9xb95oLVKNTJmVaNwYMEE2n49DfFiWxyPN5rivD6XkEKaRISnUQB2BbUYW4YtvuvbBnATXyqU8zVrvVp1ao0lyxs4ChmIlhMeyeyyARjUKmhC4tTgxBc1wg5ASZXTqyBlIIBBGxEj4jHM/EXC8zkkqVVC1KOsOzNzFA5hlWnEaS7lzzWUCDbHSQ+E8EQQCDuCJkYY5srLTqlh7L5tqcHqM9byCtVaQLltSjk+0QxsIiexN8TUuG1h5SEKoqkspPSytLOJEBSCIPXHZHpZDI0mp1RQmoWZ1hFlXcySpPsKDHuHfB9LK5OKoSogDurvpq7GmEECDyrCKCBYi22M/JC6J49+cWXA24tUL+axR3kglkB1CGnWIAadW5vv78EUvEOb1VHptA1CrUAjRycqkqfaAsAIOw7DG38T0OCeW9JaxpOVLK1MMwYgsexDE6tN4tABtjI5/ieXCNSpZMUonRVZmNTSwgMVMANAJm8TbvgC2Dmntqh4gN9VXZTiFQTVQ1fNEAlUlQhkmSfZMqDYaY1T1GAsxnmc6nLExYm1gNgBbYfdi84jx4HL06NLQ1Wm5LVkVvMfUCzGdIimth3OkGwGH5jKZd8tTeozJXFJToCs2uSQp1NaSvNAgR1N8CRZNZUcXXG/ayzPlHV/f+2JTRCxNweo9D2wQpFRiqgx0HWANz2jreN8D1tWjlBMSzAGQAL6gOm1zhYkrc9jabSZmFPwfMmnXpugUlTIDizdIbpBGIzxKM5+8U0VGWor01MsEIAiS1zBEwcX+c4FTGTpZigx85wNCm/mh2CnREFKtJpBAkEQfrWy1XOq7sySqzyhzJiL6jsdjfDMJaFzn16dQ3t+euq2/hfxHlkzxzeYowqJFILzFXYHU8QNdSoZljeW+We4/nGzNarmXXR5hDBASYGwBJ3I69L2ti44VwoUXo5ivTJXldEJA5NJKs4nVraNUD++BGo1M07Nl6dStVZgX8lZVZEzqNlIY+xIja24t2IiFVHkU3czIRqd79qWpKiOUkXFwbXiBMEdflgylnkKurUQahWFdySQTcuZ3aIA6CTuTZmY4MaSU3qiSdQNPSV0sraNJb67Tcx6i+DczwRCKzo2gIV0oSGFxLc9tWk2tO+9sBELVzLBzstjcqt1qbqsG/XpAgR339849Rd4tG2B0a/v6+uJ6VToNtrnCyF0GvBAlE5TLNUqKlOJYgAG+/e3Tc+mOlV/C9KivlLPmOjIdElygIeSpGkqLj3xpk2xzvI5hqVVKiGHUyD+hjeUR/EMu9WrSL1qa6KYRtJM3m5CkgmYO18OoxlquLxtWXgtNvz+lnfCWRrrnKJph0aSwLggMBIaJgNabehx2svjllPL5zKZemhJVjWdVYh2N1bmAUkKWncR0mYJxp/BuZrtSJrVTUmDLrpZSRsBAlIgg+vyfR+X5Vj4083+pItbxud5rU1QGBBmCIsSDfsRcH1GM3X4W7E+e7uC7KiqG0hDCrq0wQ2qGD7wJ6nF75mEKo740FoKwMqFuSo6vi4HymprKOGLEmNOm1/jGLPgPFTVDBvaQwYxgMyNaLcLEBADcAD2iIv1ONd4SVURlQlryXO56icKa4k3THtaBZUn7UMlUZqT0tT1WlUQJqgKJJn2QJJJJnp0nHKq+VdA7MYB5TGzXGpZ/wmJHcDH0Ln8yqoZIuCBPqPvHpjknHqk6hUhpYuOYMJNmNrX2vthdZgzWnheJLRhIssctRiYsXPXv0i1j0+IGHZtWMl5DAQZnmI3k3uBvt0tgrimVFJliYYSN4ubx03me2JauYDKQRLEg2Y7xB1A3Pefh0xnm66rG4my0Kx8J+HqlVlYVPLG7MrCQYBWQR7Jm9/TG7y2V+mpVgwUIjU3BWQ1N5AVfs9Lj8sYzh/jTQnleUPZUAjeF0g2AuxA9xxtnZ4SX5mUNJWwkiQZsD8Bv89FPCRZcriea18nJBcR/Z2iUKhyrO5dVUU3IszVFOrULjTabbDFhwPwI2WrUjKVaKu8qxMgPTK6pgA3kFIjmJsRgrhfiBEdhUdQAAPeesd98Wed8T0aagzvEes/lgw1kpJ4irEE5rDZHKNlMzX4Xr0Bicxw+q2yMwINOT9Vl1KY7MbE45fm6qfvFV1U6BVLaWAGxkqYkbyLY6R+0J6edBYe3TUlTawFys+v445zwTKzURDeai/KRP3ThPMDpjRAQQACuzZjw7meK06VbNVVo05108sqSFUqdPmk3Z4i1gBIjF74X8NHKOxDqytSRW5YYsgA1TsFi2mPWZJxQ+GOOnzNLEtqNhIt8/QYtfE/iTyhpTcjvBHu+7BtqMw4yiOMfIMkfxTgmU56tcWJ1Es1lPLdfsk6fvbuccx8e8ap1Khp0UppTXZqYEtqve1gZmPfiDjnGKjq3MWUjmBOMvWqSLbSDE7+7CDVx5CE3DhGcpikW2AiZtP47ThwHf1M9cQki8WvP5fDEVRwe+25/LFYU+nxz2NIN1YiuJ3Nsanw1xxcu6mV03ViNUxY9TYmY+GMVS+fYC0nBlGoCOoOKjCZCB9c1bOhdf4hxxGGXqKGjzhuIkaWE+6+C6vHqagAcpOwsPXHNKvFnq01U7LEfDEK5rVv8zho4gmTCQaIW8znHIIYtCmOs/o/0xX/8SjVCyRBv77W+/GQzDaoJO3QkxiM1IHv7H9euANdxyUDGozh3FATq1wO2mTbt/eZxp/DnH8vQDmakQIBg+/HNU4vR5RqIAnZfl1x7/HF+1A62+WKa2o029001qTmwQV1qv4hSvARGICyykqD6x3I3kRjn3F80HdokIDaYmw3YjecV1HxEgMlrRFicQZvitE+yTfBuNR1iENPktM6dFO4asTqcmCFAJ2nsO2CEBAZAoUsYn7XaxNuh+eAMtxekognqDuOhm+HNxim0TFmmZws039Frdx4GSMzHCKtAJVZTpYmCRb/5TNzA67Yssvn2qcuoiCDYxPoB7sVue8RJURV1khTIDEQN9hO98V9DiahgS3yODphwvCz8RxAqQ33WhzDg6RJNpv3P6OLDOUz5cQSUAm8jmIA2sRv9+M+eL5fUp1SMTZvjtJmDLVMAi1uhnbaLkxiNeQfpN0gstmFbcEXWxURzA2M3MbE4wPB0YNTcG4ZTeen541HDuN0qbyKhF9x7ot9+KPIqAZuADNt4kXwLARMhCdLreeHVJrW2++3Qe/Fx4ypMUVpg/Z6zvfGCo8cQVSRUK091jf4xgtfE9NpDVWYbjUZv23xUubTwYSmABxxFyZX06dLCLXj1EyD1sfwxUcTpFCoEwRbb8ceVOJISOYfP5YbX4jSdRJvEG/8AXrg+WbWSxUsULXj6oA6m/wDbAxHb8cErVoTzMY9CPhfA1SpS8wQW8uL3BPwvBwQBFksule0m6wdvlglIm0/r34hp1aJ9pmj4WwdQzGTCmWcsDIJNiI2gHeZvinT0RNVjl63KPQHCo1Jk7b4rqnFaI0hWhYuL2nAy8VQEwTvO3rgW0zGSYXyFe1XtN9v1vgajV6Wt6fhisr8cTYTHxxEeMU9rx0tfBNpmLhKxlGPxjJW5Oon6GnsDfC/jGR/6Y/kp/Q4t/wDien1y9f8Al/nhf8TUetKqPfSxOWNlXgHVUOb4hlCyFUXSHDNFICV0xEA3v0+OJ6nEciQYRAen0JH4NgrOcey7VqDaHCoWLA0xJkQLdcFv4kyfVD8aWLLcs1WDuq1s1kLWpfClU/1YX7zkJHLTiD/yn9I+vg88f4edwP5X5YQ4zw09E/lH+2KweKnL7oLzMh/2/wDI3+vEOZOTITT5f/qDVykctyZOvaMWf8S4Z9mn/L/LA+dzfDi1HQKekVJqQhHLpbe20xiBh7quX3TalLJH2fJNxsPW/wDzMPGWyUf8n9f+XBYzHCz0o/5D/bHvmcLP/Q/y/lisB6lFy+6AOVygM/R7Wjvf/ue7DKCcjHvv+N8WiPwr/s4CoA6e9uvx6YkEISzCgs9l8qtLlNPXK7b+0NX1z0np8sEPSyM28rft/wC5ifjFTh3lN5XleZyxAv7QmPhOCamY4VNhS/yfli8JjMq+WgPKyR28n5f+5hmjJz/yvgo//ZiwbMcK7Uv8n5Y8GZ4V2pf5PyxWA9Spy+6rymT70f8AIP8AXgU5fJDer8lB/wDyxd/vnCvs0v8AIf7Yeme4T2pfyyf6YINI1KnL7rN5etlRT5ipcE70pMarXn7OPcznMqY0wN/+SB+BOLbhPEcglNg+jV5jxNMnlLEreO0YM/jvDey/Cmf7YstvN1OXrKywzeWg2APTlG/yNotgnI5/KAMH03YkE0Fa0DqYPe2NA3iPh/SPT6I/2x6fE+Q6dv8ApH+2LdJtBV4LRKov4jk4YS3N2opb3Xt8MBVuJJ5jMnslwwlFGyxsLD3Y1J8T5DqD/L/LGdz/ABbLnNeYqlqRCgiIMi/XEaCDkqwRqtMfFVTrlsx/lGGDxYetHMfLAIrt3Hz/AFfEn7yR7sZ+d/ikN4uUqviam2Zp1ClUBKbggpeWIvHaBvgw+MMr9YOPen54ry41ao5jafTE4ztSPrffAxfOHRWOK7Ig+LMj1X50zhDxRw7qifGkcQU65BM9v1vhxzB6gW2sPwxXOb0RfyhqFMPEvDeqU/5J/tgXP8a4e9WgVRNCM5qfQ9ChCyI5uY/CMJcxB9kQbkACfvFjiF4Zl1ILTBgdY3jfFis3oq/lNyhWR4zwk/8ALpf/AE5/04X8V4QfqUv5Df6cVpPQ0x/lGHBAT/6SknsgP3Ric8dD6qxxQP8AarJM/wAH6pSH/ib/AE4ApJA2t+rYiZV/6S/5FwUm2Lxh2Svmh5iIhe8dzvCzQqLSSl5sDTppkGZHWO04Nq8V4N0p0v5Df0XFLXoqykGmt/sqo/DbEigTdFufsrF/hi+c3uq/kNnJWX8U4Odloj/wN/VcOPEuEfZo/wAn/wDnFcQnWmhHWFA/EYa4pf8ASQwOirf4Rgec3oUfPHRWH8X4T9ij/JP+jHg4xwn7FKfSgY/+3AIpUgCfKQzH1B/a2HKyTPl0/XkT5RGLFZvQog+TEXXnCuLcOXzvMWneqxSaJPKYiIWw3tbBx8Q8MHRZ9KH9xtiuSlSDMQo5t4gr8LW6YcFCbItrGVBgxMbG+Jzm9FWI9EYPEvDhsAI/7X5Yl/4n4buY+FD8t/XFd5wkxTBj/CB/TEcD7K7Xt17bfhic1vRXjdMAK0TxRw4Gwievlflvirfj+U/fPNAJpeTojR9bVO0duuGaBaKaxIm1r33+GEKEAFaYEDfl+7vvtvixVb0Ul/8A1TqWUDNE3v8AcJx55AgEG5/W+FhYzrLy2inPj7FIIYJB98gYdpkG5tEfODhYWBSySQXG5ThSKsBPW2PVpSSLbwfu22wsLE1RsAI80w5cXgn+v44WkDvtvOPcLBIHAC4TWYdsPrKEeBMiRIMTf09+FhYkK2gEEpV6ekwSTYbeonBFM4WFhlMZrQ1oaSAoGVQZAvGr78OfSw1AR3B/pH9seYWFkJraTCS2LRPsEtXsgAd/jt2xJVy0AyF1AA2mL33t+GFhYjRLoSWmWnxTVYgnrF/0DIw2k3UQI7Dv+owsLAzdOe0NdA3dS5ZSdQtIiD7ycOzaGFYGNUsO4A6H++FhYubpjbiDu8KGqzLs7Af4RBNpv88R080ADY9VE3E94t+umFhYNBWeWV8DcrJzsaaqxM6gCBuInqDsZB2x7moWJE7GZ9AT+hhYWLaExziBG8l//9k="/>
          <p:cNvSpPr>
            <a:spLocks noChangeAspect="1" noChangeArrowheads="1"/>
          </p:cNvSpPr>
          <p:nvPr/>
        </p:nvSpPr>
        <p:spPr bwMode="auto">
          <a:xfrm>
            <a:off x="168275" y="-1714500"/>
            <a:ext cx="2619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AutoShape 9" descr="data:image/jpeg;base64,/9j/4AAQSkZJRgABAQAAAQABAAD/2wCEAAkGBxMTEhUUExQWFhUXGB0ZGBgXGBweIBwfGBwdHCAfGxoaIiggHB0lIBsdIjIiJykrLi4uIB8zODMsNyguLiwBCgoKDg0OGxAQGzQlICY1LDc0LCw0LCwsLjUsLiwsLCwvLS80LDQvLCwtNCwsNDQsLDQxLCwsLywsLCwwLCwsLP/AABEIAQYAwAMBIgACEQEDEQH/xAAcAAABBQEBAQAAAAAAAAAAAAAEAAIDBQYHAQj/xABGEAACAQIEBAMEBwYEBQIHAAABAhEDIQAEEjEFIkFRBhNhMnGBkSNCUqGx4fAHFBWTwdFiktLxFkNTY4Mz43KClLLC0+L/xAAaAQACAwEBAAAAAAAAAAAAAAACAwABBAUG/8QAMxEAAQMCBAQEBgEEAwAAAAAAAQACEQMhEjFB8AQTUWFxgZGhBSIyscHRFCNCYvEVUuH/2gAMAwEAAhEDEQA/AO44WFhYiiWFhYWIolhYWFiKJYWFij8QeIkyukMCNWzkcgMwNRnuek2xMkTWlxgK8wsUfhPjpzdHWwAIYjlmCJOlhN4I74N4vxVMvTNSpMSAABJJPYe6T7gcVNpVupuD8EXR+Fiq4Xx6jXTUjrtJEi21/dcfMbYm4fxalW1Ck6sV9qDtuP6HEkKixwmRkj8LGe8S+JkypRGB1PGm1t7819hfbF3lq4dAwggj9bYkqzTcGhxFipsLFPmfEdFaoohg1WQCgIkT3kjbtvi3BxaotIiQvcLCwsRClhYWFiKJYWFhYiiWFhYWIolhYWFiKJYWFhYiiWFhYWIomVXgE9hN/THNfFfFaOdomk9M+bTMgKdTEwI8qBzh5i8bTjpGYpBlZWEqQQR3BG2Pn7xPlzlc0TQBFOnUinJJKlQCVveAWInreO+F1HEBdH4dSbUeZsRkr3wb4rfJL5NWlqJkkklWGkQBftsLDrucT/tC8T+fQpeWxDMsvSKnlLKRvaVIJ9CJxjuK52rUqCs9RnaoOZisKt5hSbECdumCM+HFJKkBJJWI0sJEROxBW/WzjuYzl5gjRdocLTL21SPm/KZQz5pqPLLITT01DJvI5uW4G/X7sScL41Woa/KqGmagAkdlnb4mfnitDQvNEdAb/PpA2w2kJk9B69j92+FSV0+Wx0tImet99uiuuH5vMVKuqYsFNRVZuuqWuZJIE+4DGy8WeMlqLQbLuwpB9VQqpBbeIBtpJB6zOMp4U4lTo06/mklnpxRE3Em5B+qYm+AuH1ajBaRIEsSskCJ1AlT0ux+J6YaHECJzWCrw7H1cWGzfeR4aey0vA8w7Z9NdRDULamIYBeYSFD07Ak2vMyB1OOxpjA/s0SkwqKKGlkN3OkzLEqrFQAXXfa0i98bx6gUEkwBck40UxDVwPiLw6rhAiN27KScLGV4/4vWhVWkq62aI0kEyQSBHyM9jjTq2DkFYnU3NAJGafhYWFi0CWFhYWIolhYWFiKJYWFhYiiWFhYWIolhYazQDjIZnx/l6dU06gZYO4gyCuoEqLi0W/wAQxRIGaZTovqGGCVqsxmkT23VbTzEDb3+8Y5f4/wA9l8woAVPMoNL2N1Y8wBgEmSs3EEm9sReK/EFHNt9CH9tQxJjUEgkCWGkHUdhJ0+7GOqcS00Qt2eCvPE07mYG7apuWvsBtOEvqCIC7PBcAWkPNj0yje+irq+fqafL1E0gQyqSdIIESAfZBuT6nBmc4m1XLUaZ0/R6gGgAwTYTMsO8jpisqrKloMSJ7Cenv9TiJFjci3QHsT1+eM8mF2BTaHxCKpsQLxcCCQNvT9d8N8/eD3JuL9dvwwOHkGfx9O2JKFGZ2JHNBtt77E4FPGVk9yZP3dT0xacBoJUeKrEooNl9pz9VE/wATEgWHwxT0zPeSQAIucG5TNtRqAqFDoTHUCPuO5/HETIkHDqLLrX7L6Cr5+lWQ8oKkyCRILr6EyPhFsCftU48AP3bQ/vDFbxNgLMADebb2xW+F/FJygJzNRGFQMQig8jWMsFXSoNhA9ntvim8RZrN5ut9OvIYFMUyGWTsFMgHqCT3vjSXjBAXAZwzjxnMqRHWc/DrCM8I5iqaz5uorVIUaY3LuyqsdNh7tNsF+HfGNVa7VswzsrUyFFyAzONwAIRYMkAx0mcN4LxUUw9GsGpVKCfRg85SACRoJgkmD7Q26CcQjKZfLBqmYZ2NemCo8vQCAwFkn0DXPawJxQsBBTaoa97sbM4DY6dtMr7lb3iPjbL0jTXVqqNpJUfVDRvMHY7b+mNGuZSJ1LESLjbv7scBgVapr88VGZ3YU7CCxEBSeURBgiwPpgnhtU57OKADSQ6VCrLBUWZg6THeCAO/fBCsZWZ/wpmEEEiAZOf67rvSsCJBBHph2Mx4ZzoUrlKdL6OlTEVVI0mNJFhMatWrcnGnw9cV7MJhLCwsLEQJY8JwjjDeNuOZuk7LSp/RqgckQWaNWogGeVDpJMdu+KJhMpUzUdhC3AcTE37Ydjl3gTxNVq5yGg0q2rc+wQZChjZ+p0iIk2tjqAOKa4OEhFWoupOwuTK9MMrKdiCPmIxyTxrwrL+YqfvANYKxew1OwUaFIWABbSO0D49eOOOeJ+GUmzrpTIKuz+aTsrRI5oPLqBWAZLTgamS1fDnEVCZItpv8A2sVk+dtKggawVZt4JC+zs0GJAv78BZumVJvt1vcenzxcVcvTAZHQqwqC5cOoVy3IQGtHWDNzJwM9EnWWYVFpgwU+qBphijfVPad7Yylq9G2vFzkq5s6dOhiSCZMmxNh78eJRE91M8xFgRExEkz0GCqQElgBdiAvQbfL0wxQoFmkEkhCDAMRMzgZTjTIgjJDMgAEGdp6X7Ybra25m0ev6t8MSI0xIg3+7Dc1fobRsf698QZqPPyFwRFBj/h5JMkCbx0Pzx4tQ9Yk3Jv1xoeHeHXq0zUVQUUDmJXYKWMkeyIMyd7WMYpKWTeo76BqVbPUnlEnTqLGAoNoOLcwhDQ4hjgSDve80XRqLVqL5ogaQCZkyB8N4JN7H5HzK1AGcMWQgGGEzqmV1R7okXsBMYFrlDZRGwABJk7Eye++DM1TpkqhZFJ0QyzCiQCzWEyBPxHe0CKo4Njcd0JTqS5FTqTqAuY6wSZn0PrcYPz9Vs0UUamZAqKrHmILfVIUAG9yR2N+g1PLkKzKGAX2W2s0wYmQSB62kYsOGeHqtWmj02A1sytLABVSNRZiYi4On0PpiCcgo9zAMbjHTfgtX/CmzOvK5KoBTVUNW5VdXN7O4YT0gWFiZwuCcLpUkJzGYRas+wiHURqMkxBaTrWRIjTffFz4boUuFUj5tUNUrsCihrbACWjSL7sfhjO+KeA1KObauaYek/wBKbjSsnaD7RWQe34Y0HKYuuLTdjc6nihuhgS4jPNdT4BUpvl6b0izIyyGadR6c03JtHwxZY534d8XU6YFBKD6UBNiWJY87QALyS0Adth06FTeRPe+GtdIXI4mi6m8yLHKeidhYWBlzyGqaU84UNEHYmN9v9xglnhV3iHxFSyihqhFyLXJgkLNtrke/pis41nKebyc+ctEvytLQR9tIBB1aZIHcCQdsc48WeKqj5yqELALUEQbwq6dO0pMmRO/Y4HbIxS1U6iqlVwrrVMmkVYnUSVllLACR1sSb4SamcLqM4IBrXEwTCr6PEmp1fOpfRqryptMBtvskkWvOOxVPG+Vp0KNV3BFRZOi5ELLSu9jbHAqgki5AJgmCQPgN4wdRz40LTZVIljuQZZQo5gekbRF274Sx5auvxHCU+ILQdPf136rsjftAptSqmms1VJVVBB1E7EAEMR8JGOUJmnTMsxXndmsSZUk2IJM60IkSdxiorZmDyAgTsCenxk7Ytsvwt8wyGgqq10hnAuqyxIN4Kzfax7HFl7nqM4WjwwJbkeqi4iwrPVqu30ggCSYY2BNrCQSQLdcV66lLCADaRf3iBOxHfElXIR7Dq6gyxVlCrcgcxIkmDA3iO4wzP5PRHMhJ6Kdt46xeJ9LYWQVqpvYBEz0Cir1NRANiJMg79cR0zci+xJ62AnD6+UemIcAaua/XcWI6SDhZVSSFUjmAkx7MTvaRA7WjviQrdVGaGe/Q+vzwfRyb1KdRgD9FpLQNlvze4emIqanUyFXZyVII2gg9CLzAIPvx7UaQQWOm4IU3P5dMSIN0DH8xhwGTMdkXk8w5Q0qTuC0D6q6jGxO/SN+mLChXzWQD0WQA1ACVqUwR1Ksob6wuASOmAuC8LaoztTZF0BWliRsfSfeT6eoxZ1s3XNNvNrMGaCNSboCu3LqImTEgWO+CElKfFM4TBGo1zz/KoEMlwZLNBBkWPW3X/fFtwXP5anT01sqtY9amtgQCegGx3v1FvXFTSy0kG7BiSFBvY37dZAPWMWGapohZcuHqDSSz6TaIkwBZRMye94tgRK0OwvaMWuUEj9b0QvnyzbBewHztbubHFnS4ooovl4Qq+ksQCSCAYKiQJvBmZPuEVX7m3lGodgSCBMiDF+wv94x6tM/VQkiTYSYiTJAj49hirhaJpvAHQ/ZF5DN6GRn1sqGVAeDY9Jn5YtPEHGauaqsTUfyrMqMYAhYnSSYMD4ntioyfm3aIVSCNYET0ktYGJMGxg4fmclWdqbEhi9MVCVkBV1aSWsBYwSR0jFjFEBKqcrmB7oneiuPDXHDk6qkENSDc0oJ0nSTpnYx647vRaQCOokfHHznw7hL1w+lqaaACTVfSCJIJUtvpsSPXHZaXE/3HIUqmYqGtAVSyRs1hp21R63N8PoEgGclxvjNKm97TTMuyI16jstUTimpZyk1R2JZGpSWDNupEatIJ5ZEe9TiHgPiilmVqEKytTMMpudyBEWMkbe7vgwcQR0LIupvskAE2nr0gzjQDIkLhupuYS1wuuVZ/wSuaerVytZIGthqYy0sdyWJgD60AERv0x1JXpwtWQCmtOaJW5BUgHtsd9uoxtKnhqvlqjgTUBfyymmV8lR5h1FoBDJI0/aJuDc13ijxAc4lBDlBTrB9KtAJtzFRTkdxIPWeuM7mjwK7FCq6YBlvuLb/Co8zmnrpLPoppOlQjQWZhIOm+sahzGbIOpvU1FCR1M8tx17gbdcFeXWSAKg1VCQadNyXDI0AEJuSRIAmbYizOSIZQo8zXBpuoPMD7tj0INwcKIW5jgDZeZd1EhvePf798SLnnIjVC7GLEwIF/j+OK9aok+kiD3HfE2VKlublHeJI3+fu64GFqa8OCJrZSqqo5GlSDE22jcfLpgfUSxgkk/j6zjQ5FMmmg1g9Y6GKKW0qW1WJ0nUBpjk6mbkXwNkuHNmaoFLRNRoNMEnRO0gwW0zdlmLnBFqSOIEEnLv5qiAOoAC7fDe3ywbmsuaNQoW59IUhWiDAJDQbrzdDBjG1z2Zp5LKtlmVP3k2qIRoK6laXSpfUvQRaDAjGFrVzyqfq9QOa5kglrn47bYtzcPil0axrH/H79x9vNFJpPsiJT1jkkQrRzEjpG7R64GqVlI2A6wBFus/L8cNkEidtze4mJjoNvzOHZmmNbhDrpglZFrTAntIHfCzdbWEt+XfqieFZ7y6khZWZAkjcFfaF4vPXbbGo8U8Syy+WuV52ZUp1C4GjSDrcCAAdUAEqAIFt8YpVE6STO0CLb7npjzqo7Xv2H+/44sPIyVVeGpvMu8PGSM/darOeJ0NSVo0mcJoX6IBFgtGhBeAGEBpkjANGs1FVqmqqhwSq0t+Vgv0qCIUwZj2oHS4rMmoZ/aVbE6i0RAkX7zYepxHlWGrUU1iSSJI6ESSL7md8WHnVC/h6bBDBf1te19/dWlfPtVLAsFaqedzYPF11LBK3GwtJk9cRZPNAMivPlSJiA0W1D4i36OBatdJJVSovC3INzYmZAi1p2xNTendQLG3sz67jY+o7YFxT+HptFgIWhSrTr5xmooy03ZTodA5FvqhTuxXTsTDMfeDnKlQ1CtEqFl6MUmBby5BCam9pdKzAJg6tpIEXAsgHnSTrWW0g6WhSplJ5fUkmAATFsbvg3hKlnMpZPKbXLsyoSxABCo4EhAYkjeTc4c0FwsuVXfToPubC19P3vxXOMiu6h3XeCbAAwQbf09MaDxNxcrTy+VjQlJFI3DMaiCdUezYm3zwL4pywy+YdZVdBUaVcmpzDVqMCDMTawkDFMSjtqdmXkZtbSS56DmIFz1Hc4VcSF0AadTDUA7+oz9JWhpeK6lFKgpQjsR5j6faGw0xypEEE7tJvIxrv2eZrMVKdYtzlWQJAPKVQCx2CFbSN/ljF5fO0UekFeaBqaqgYAKQ6hCQFbUpClgDcyBjrvFOIDLANSXX5h0qAPSQFgXG8z3nD6QvM5LkfEHgDA1n1anO0W9PQWWgqoCCCAQbEH1xzfx7mcrSqUqdOmnnq2qaekNTA5zAjkDdWtcje8bPxLlcxUpquXcIdYLMSRyjtG94tjknHOG5rL08xVKhR5iCq0hmFimoMV9pgSSBNnGHPNly+FYC6Z8ll87xp38tAJp0o0iBqAgMQSQJaZJbrfpifK+IvLdjTooKZIIpSWVdiYn1GqwmQI2nAGeqAgKGJiY5QDzEm/c7fA2wMmTbQXlQoIEncSCRI3gwRIEe7GTEZXeNJoFwpc5mPNKl25tjCgWHs3BlyJIlrxizTwxVFKlVYFkqQVAO6neIki/LcXO04o6mX5dUiDIF+3cbj9euCOH5upTOtGYOLCNviOxxARqrLXAQyy9qLdxzagTMkHYwdUbb99/Q4XA+JtRrCqoBIJMONQNiII672PTfFhxjjL11RGFFCpP/pUghOw5ioEn7sUtEaW/wDhYR+umKkaJrWucIfrbfktFxjPZnNOa1dwsLKFiApkA6FYfWIjltPpOKPLUzUPIpPuG0mLxtf54MzholEKK4eTr1MNJmPZFyIuJ93bE38XYQkQgAXSggNpnTq1TJE79t73xdjmqDHMbDBb0hCVqDKvktSIfUGLSJIK2C/MGZO4xNxOpopKg0aSSZX2m9mzi1lPszvJPWcFZrijM4hURQAIuwAVe5v69TFumAuLrK+csRN1Fo9QvbeT64rFeET+Hc2nzCb69rdFDmk0kcgUOodRM8vv3mZ3v+OI6tWYMC1p+Z+J33vh1OlYOCJuIm5iLe+/yxbcCzIpo2t9DPJYlA5mQV0kkx6wJtEmYxMKDnuDcIGIA98rROd7lDCipMVGeRuAu3USGixkffh9Pl5gCAR0N/8AbDuI5/WZKgEDSNIAAHuixYX9+K2nVF26jpH4emAIuulReWt+axPsrGpVVQRIIkxYG3u3UyMQU6JpkauwJvNjBFx+v6Dg6pnbrHQYJOWQsdBtEqzkAx6jYG34YkInVL33vcQtNkeMomv91oq3mBRoYTDQZhtzBMAGxBIOLjiHjqqMjTp01NCtrZGCiAFQQdB0hZm0AyIxg6Geam02mCvKBEaYmNpFjPQxh2a4q9ePMd3eNKljsv2YA772wYeQFhfwdOo8OIByNyZy91NluIutQNCEkgksp5iDrGphzEz0P+HEPEkrM4NZzUhbGZAUGw/wjr8cH8H4/Uy50avNohhqQgQe+45T0BF98dD4RlHqM7OqVDVoq1BSoRVWeVdB3KQGvqibepgYhAKzVqpoOxuaI32ERslY/wAJ+E3q1KJZKgpa/bChoZb3k8qW3I3+/qXHPD7uBoruigKI1WOmVv3kG5J/G1Lw3xLlckDSqBadWV81KSGxACk7wVAUGR0kRONpw7PpXTWh1ISQDYhgOo9Pfh1NrQIC4/G1673B7hA0tZA8U8SUMvUWnWYIW0hZ66pFgLwIuTb5HC4nVoZik9NKiM2mRpZZvMd94I904yPEfCTKK9V10+WPozRqOGdVV9EyW+k1MBqtZmERjEcc8MVsrzZhkR2QH6M6g4pg62YudQgaQYtzjc2wTnEaJFOixxs66kyXguqa9MQoVqt089PMSnsCSpIJvuPsx1xD+0nhtPLV6VOkjKyIV8yFPmRsTDEAiSDKg9byMZ/MB0VXGldV1iTGhhGomQpW0X2O94x7UyGZNc0nSoavtFZljYNq1NuIMzfp1thJiIAXVa53MDqjrX3mqtVY2AuYtf3YdU1C7EkESZO/QYMFSSy00YSfZNzYc3oTaYntbEVekVY06guDBE7H3jqJ/HCrhb2YXj6romkoVVgSd4BnpO20DEL5YySCDPQzcC+/zwO1aDY+gif1tiQVNpnb9WwMELX8jmw7RMCuVIggAztboN+nTCpqWnT06E4mbOtpsRuI9I/MG+ParkNpUqSPrD32t3vi7pcsmJsloiADIN9vfuN8e55mNFiCR0ItBBN49YGGU6RZxBHW/um/oME8ykSI1G0we+B1TzD2OYTEzdVrtLDSoXUbKTYbC7Hp1Jxc8d4S2WqmmxD6Y5lmDIDHSbi09ziOtkxSrxVUakVgyySC0kSNMWi8zFh7seZyipRX1QJi07DcD5fDBk6LBQpOY572/ToOthceN/VB12Ukmb22/Cf6jHtGgIZmkAC0QTqJsI3vfD62hSIjTvKhgDPTm7bT1xNwXN+TUDln5QSugxDGIPbaTGKEJ1Rz8MtF978kNQHoNjb3274fWdi45QDAUKBE+p9/fEjVoJK3JJJkTvff3GT64jqVtcdY79D/AFxS0QHidUbRAOpSYDbQBvt7/wBdcCJqpmFlSLTP3g9O/wCjjzLEgEmbX7fExe2NPkuHZZqCuPMfMBgzoCCrB9lgmZJ+z/Y4gaVKtVjQC4em8lmcrV0OCecCJU7MAZg+hxvz+0BSKTUqT02pBVUM2pdOzD0MRDbxa2M74m4rTq6AuXWm6AK1rnTZQexCgA3uQDA2xWVKylNgBHMbG47du+LxFpgJf8alxLGue2O0+s+P26K74rmUzlVsy5NMs8OwSVCmykASWOmzKYn4nEvh/jFTK1QyV3NIOquALFAw2UghF5resjFNkK5pwwCsp6OCVsOqg3jfpglcxRomp51PW5AZFVuQFuYah9ZYMRM7dROIHXlBUogA04kRYW/PT2svoqRih8VcJyldGOaAKIhm8QCQZkXmwjHN+BftVdGiumtSWZyLEE9EEwFjobzOI/GeeyGadKyZhqRZitVYJa62JUGNIAAkTOo9sa+YCLLy7eDqNeA63cXVzUocKqh3R3y1SkBKM5MaVAKeUWINlAaLnv1xkc/mqT1XrPVB1PTarSqrJY3jQBGpBtAKhRBM40Xhjw3lmy9SspXM1NR00mNNWlXIUarxqUEgddR3gRnvGfh+rQau2kaEdByoVChxKkE2YkyDpMSpkCRgHTErVSDDUwknpfy/P/iJp8VTMlMrR8uinmuaIYNNGRpBlCsncgsTAMGZEEP4KoJl6r1eJUWrEKFaJ9qWKlS0s7nYm+9jjAkO3KDNulzG5Fu0XxNlaADc1QIujVI1NzRKjluGB72BXAcycwtTuELT8hI8p3+U3jXDqmXrMjjZisgQD0DR2JG83xBTbcRI23v3x69d3LMzMxNyzMSSCYm84gckX2/L/fCytlI4fqKlNzN4J6b79PXFhVak7HTT8hQYXRzT1IZmvq3IPuHrhmUyZYEMrKwJJqi6KoAYkhQSSN5HdcC0FUwWbSOsCSLdO97T0GLuFDgcbTbfuia1ddYGsuigBJGmw2sD+vXBmQCs6iojGmCNRBvp6xNp9cVVMgsAIk7Ge1/nj2lnmWwcx293v9+AI1W2m9oGE732Rz0fMJaSAWIQNGwJAkDa3a2AnmNLSImBf9bjDsvVZjqsY74tuNcQr16YhIo0yFKhROpVEs5Av2BJ9LnFgSl1H8sNDbjqSqd8xKKnLYztBuOp/wB9sOoyBYX3uOn4YH1noPX5Y9WoWMT7zPTsMRCHNa6df2pVJPUDtAPwwdUp5YOp8p/JhQympDao5mBgiNUkLfACNBUmY/ofd2w+Cu172Pu9/XFTCY6kKjb5rRjLUnSTVorSp3IbUGYQJKkXZiZXQIjSDF8UKVIaUJHxv8xgbUYABt+vniVQIvt9wP53xbjKKgw05Mkz1RNLKsUD2PNETcbXJ2vcfA4ecnU0hmAVZK95aCYtvMfOO+Bkqbn5An5z6XxccH8XVsohRJKk6rsYFug2BtcjcWxTYm6LicYZLM1HQ4VWUAsQuotTB1KCCouQCRqXcTMXjDxwmmdKq0sL6CALix5/ZcTcx6xNsTZ3PCpTauy0VZ3IFMC8RqkH2oBMXN9sX3AzlKiU11Vkd4FRQxsaepiacAnUx0kA23nfDGtaTC59evWYzEcxItvfW6weUJJOkEnSTIH1RcmNo64blq7fWSYMk6bqsybgHSN5tjW5bI1aJNZZZSkkAiorjT5ZDEBUIPmCF2iDeRjOcUzNSrUYsCGYnUAIBJbaBaBBA/LENklo5kkR5e/oicxmKtEoyvpckOa2iFJksjgkHm3A5REEdTiw4jx3M5wQ+aVvMVJUAqF+0u0IQNRJ1SbjYxiirOWJWqXcqAsaiYCTA6yoP5Y8fOMiPRUFdRUuOrFPZmdonbbExq38JqSJHqoKvEHBs0aYFrbAj5xhZcmtUVE0oWlZY2JgnmJsOg7DA/lkkBZcnoAe0n1NvhhKj03K8yVBYgiCARB9Qb7b3wKY5x0KmrnSqqQo0sTqWfct+x6Yhpll1hQQxGoSQLpfr1t8dsJWYwCw5QQARsJNiQPlO1u2GCoSIJk9DvAk9/fPvxaWQXC6uKJCqWZ9SkM0juwB06dpuQfdY4GegpgopYROld9psBfpt8cD5UTYnSOpItAk4Oo0khPLqFGJILGRpGxJIM7GPdgNVtDf6coNaImZ5WkqdvmLx/tiPOBDUYUydE8ureI6xthsyT03tbrO2H0QnmqXurSIET77kCe3rggk1SGAHwWi8NeHRmI0uh0lS1PV9I62L+WLCQLAd57YM8dLSyrtlqBeotREcmqdRQy3KFIs3ctzDV0vNZw7iyR5ZK00YhWqssuiqV0sAsERE2I6zqO9VnKX0xVmeS3tVASxEcpYTIZrGDtN8HkLLMcT6vzmwvCgpzq0hgs9WMDbv067+70x7+7tSAZ50k2KEXOmRfaQSJG+3fE2XdEcO4LIDcWkhgYsT3649rZ01EUusMLDsJ3aBHMSAOwAAxQiLqzjLwG+vRSZHLggB3C6hZtgpAJKsD12AM3m04FZSN9vjc+lrG23phztMbxP4RsIt0639MSoNp1WMgje0mR2M/HrgDC1Mxl2du+ux6qLL5RnKhUZixhQASZJi3c4krCpTJDKR0K7dfkbg4uOEVGRTUAaolJl1PBgM5JUkNBItOwkjph7ZWrmaoWkdTNcIzTdAOVdWw3IXYSRiJrS4X/tGZ75/ZUVSiegPbrcx0BHTfFtl/D9R8o1dGVitQL5a8zEMY1HSToWQdwNvXHTPB3DMlncuVq5UU6ysGqqAyiSWAamZ9lgpsLWi8DGq4J4WyuVdnoJoLbwxiDeNMwQOkzGHMo6rlcV8VAJaAQR4Qf9rivD+CX0sGqkKpelTs6iZZZN5Fhax1biIx7Wzi0av0dE6ASHFUXYzGrTZqZmLDYj5dWbwJQL16kc1VtSjYKRMCABKzDEHrgGv4AytMagKj1GqAgm4AOysoEaANyd/TF8lwyS/wDkqTpxSd3lXfjmqiZOpqfy9QIEASTFo1WF4JY2AEnHLKlLJJQ9l3qHymkSXAUsGAYAhAeXSszG4G2OteJMjSZPNqHT5QLa7WUXaJsJEid4Jxx/96XzqhpFhUZSEWqohpIIawhGYiZN9Wkd4ZUzWTgrsIEoLjOXp0ay1BU1VHKNrVAoA0gs4Fgp16SFF41YNynhHnNWq30LM013cAEjcuR7JBHskSS0fVvnK+YWnVJnzCjAAkghtBt09kx8sF8U47ms4oVnZtvo1sCdwdKwCZHbCMTei6TqTyBDt9ghuMVcutR0oanpauVnsx2JkdI5lFhvgDPV6bMxVSQ0wCdW5m53MRvgscOGkVKquqEhJEWN5JBuY0yQBM26zi2zXhNjknzK1KMrBcazISIAsI8zUsQN5PbEDSVTqrWxi8FlTlW06wITVpBOxMTA67dcMpuLR7Xr+r4uK+SehTphqhXzaeooSpAliDsxIGkIbgfWHQ4rqlLUdgFJ/C9vnGBNrIwDhxhNp151dwdsSOkE/qIG8YDbLwZDRIi3T54IesCfXeenyxRHRMpV3RheE0aiSd7C/wDbDxUMC4Npv/QYmy1YmQpMkaQq26WNhHpHWfTALe1pYlWU3kRA7X27YuJVOrx55IikuswoJmwEG57CMWn8SFRHDsAwRadPWS0KgYsdRMidRAUCDYWjBGTWgMvVXQWqEABKhIPmEjQKQUc7EMJXcXJgG7OIeHK2ScUswiK9UaUioCVmJcATEbc1jPWMEGkCVnfXY52EG43ZU1FwGOka1FtRUwNXLMHY9jEggYelSCLTAuPdb3/7YtM/WpU8wlSjRTQFA8pyHXUg0Ev0JJGq8XvitAMMTJ0mNQPUm1+xM7YFwT6DjEu1RGZpopbVIYGIAgbd2vM+mJqOZkKEV5QErpLWJ+sFFwZA6/LAaBXMAQf8W21ySYi/3e7EtGaZZXBDRvO0+o9J+eBWprrQV5SzDwRrbSxlgZuQDBPeNvjiSkxF/WR1+NsRaRMb+onp79sFUKBcDSJ0gzG9ryRO1wJwMSnCuGjojOE+IMzl6mulUIcgA9dQGywRsNsdQp+LcxT4dQqwtau8gwrGy2OpUHKw2PQHHLMpkxUFQKrNVUFpEEaQQGtdiQIII7m22NPwnwnm1ou/NofQgRWIZlZkYVF0kaI6yJHMY7upFwyXM44UHwXQCD69t9F1Xw9xb95oLVKNTJmVaNwYMEE2n49DfFiWxyPN5rivD6XkEKaRISnUQB2BbUYW4YtvuvbBnATXyqU8zVrvVp1ao0lyxs4ChmIlhMeyeyyARjUKmhC4tTgxBc1wg5ASZXTqyBlIIBBGxEj4jHM/EXC8zkkqVVC1KOsOzNzFA5hlWnEaS7lzzWUCDbHSQ+E8EQQCDuCJkYY5srLTqlh7L5tqcHqM9byCtVaQLltSjk+0QxsIiexN8TUuG1h5SEKoqkspPSytLOJEBSCIPXHZHpZDI0mp1RQmoWZ1hFlXcySpPsKDHuHfB9LK5OKoSogDurvpq7GmEECDyrCKCBYi22M/JC6J49+cWXA24tUL+axR3kglkB1CGnWIAadW5vv78EUvEOb1VHptA1CrUAjRycqkqfaAsAIOw7DG38T0OCeW9JaxpOVLK1MMwYgsexDE6tN4tABtjI5/ieXCNSpZMUonRVZmNTSwgMVMANAJm8TbvgC2Dmntqh4gN9VXZTiFQTVQ1fNEAlUlQhkmSfZMqDYaY1T1GAsxnmc6nLExYm1gNgBbYfdi84jx4HL06NLQ1Wm5LVkVvMfUCzGdIimth3OkGwGH5jKZd8tTeozJXFJToCs2uSQp1NaSvNAgR1N8CRZNZUcXXG/ayzPlHV/f+2JTRCxNweo9D2wQpFRiqgx0HWANz2jreN8D1tWjlBMSzAGQAL6gOm1zhYkrc9jabSZmFPwfMmnXpugUlTIDizdIbpBGIzxKM5+8U0VGWor01MsEIAiS1zBEwcX+c4FTGTpZigx85wNCm/mh2CnREFKtJpBAkEQfrWy1XOq7sySqzyhzJiL6jsdjfDMJaFzn16dQ3t+euq2/hfxHlkzxzeYowqJFILzFXYHU8QNdSoZljeW+We4/nGzNarmXXR5hDBASYGwBJ3I69L2ti44VwoUXo5ivTJXldEJA5NJKs4nVraNUD++BGo1M07Nl6dStVZgX8lZVZEzqNlIY+xIja24t2IiFVHkU3czIRqd79qWpKiOUkXFwbXiBMEdflgylnkKurUQahWFdySQTcuZ3aIA6CTuTZmY4MaSU3qiSdQNPSV0sraNJb67Tcx6i+DczwRCKzo2gIV0oSGFxLc9tWk2tO+9sBELVzLBzstjcqt1qbqsG/XpAgR339849Rd4tG2B0a/v6+uJ6VToNtrnCyF0GvBAlE5TLNUqKlOJYgAG+/e3Tc+mOlV/C9KivlLPmOjIdElygIeSpGkqLj3xpk2xzvI5hqVVKiGHUyD+hjeUR/EMu9WrSL1qa6KYRtJM3m5CkgmYO18OoxlquLxtWXgtNvz+lnfCWRrrnKJph0aSwLggMBIaJgNabehx2svjllPL5zKZemhJVjWdVYh2N1bmAUkKWncR0mYJxp/BuZrtSJrVTUmDLrpZSRsBAlIgg+vyfR+X5Vj4083+pItbxud5rU1QGBBmCIsSDfsRcH1GM3X4W7E+e7uC7KiqG0hDCrq0wQ2qGD7wJ6nF75mEKo740FoKwMqFuSo6vi4HymprKOGLEmNOm1/jGLPgPFTVDBvaQwYxgMyNaLcLEBADcAD2iIv1ONd4SVURlQlryXO56icKa4k3THtaBZUn7UMlUZqT0tT1WlUQJqgKJJn2QJJJJnp0nHKq+VdA7MYB5TGzXGpZ/wmJHcDH0Ln8yqoZIuCBPqPvHpjknHqk6hUhpYuOYMJNmNrX2vthdZgzWnheJLRhIssctRiYsXPXv0i1j0+IGHZtWMl5DAQZnmI3k3uBvt0tgrimVFJliYYSN4ubx03me2JauYDKQRLEg2Y7xB1A3Pefh0xnm66rG4my0Kx8J+HqlVlYVPLG7MrCQYBWQR7Jm9/TG7y2V+mpVgwUIjU3BWQ1N5AVfs9Lj8sYzh/jTQnleUPZUAjeF0g2AuxA9xxtnZ4SX5mUNJWwkiQZsD8Bv89FPCRZcriea18nJBcR/Z2iUKhyrO5dVUU3IszVFOrULjTabbDFhwPwI2WrUjKVaKu8qxMgPTK6pgA3kFIjmJsRgrhfiBEdhUdQAAPeesd98Wed8T0aagzvEes/lgw1kpJ4irEE5rDZHKNlMzX4Xr0Bicxw+q2yMwINOT9Vl1KY7MbE45fm6qfvFV1U6BVLaWAGxkqYkbyLY6R+0J6edBYe3TUlTawFys+v445zwTKzURDeai/KRP3ThPMDpjRAQQACuzZjw7meK06VbNVVo05108sqSFUqdPmk3Z4i1gBIjF74X8NHKOxDqytSRW5YYsgA1TsFi2mPWZJxQ+GOOnzNLEtqNhIt8/QYtfE/iTyhpTcjvBHu+7BtqMw4yiOMfIMkfxTgmU56tcWJ1Es1lPLdfsk6fvbuccx8e8ap1Khp0UppTXZqYEtqve1gZmPfiDjnGKjq3MWUjmBOMvWqSLbSDE7+7CDVx5CE3DhGcpikW2AiZtP47ThwHf1M9cQki8WvP5fDEVRwe+25/LFYU+nxz2NIN1YiuJ3Nsanw1xxcu6mV03ViNUxY9TYmY+GMVS+fYC0nBlGoCOoOKjCZCB9c1bOhdf4hxxGGXqKGjzhuIkaWE+6+C6vHqagAcpOwsPXHNKvFnq01U7LEfDEK5rVv8zho4gmTCQaIW8znHIIYtCmOs/o/0xX/8SjVCyRBv77W+/GQzDaoJO3QkxiM1IHv7H9euANdxyUDGozh3FATq1wO2mTbt/eZxp/DnH8vQDmakQIBg+/HNU4vR5RqIAnZfl1x7/HF+1A62+WKa2o029001qTmwQV1qv4hSvARGICyykqD6x3I3kRjn3F80HdokIDaYmw3YjecV1HxEgMlrRFicQZvitE+yTfBuNR1iENPktM6dFO4asTqcmCFAJ2nsO2CEBAZAoUsYn7XaxNuh+eAMtxekognqDuOhm+HNxim0TFmmZws039Frdx4GSMzHCKtAJVZTpYmCRb/5TNzA67Yssvn2qcuoiCDYxPoB7sVue8RJURV1khTIDEQN9hO98V9DiahgS3yODphwvCz8RxAqQ33WhzDg6RJNpv3P6OLDOUz5cQSUAm8jmIA2sRv9+M+eL5fUp1SMTZvjtJmDLVMAi1uhnbaLkxiNeQfpN0gstmFbcEXWxURzA2M3MbE4wPB0YNTcG4ZTeen541HDuN0qbyKhF9x7ot9+KPIqAZuADNt4kXwLARMhCdLreeHVJrW2++3Qe/Fx4ypMUVpg/Z6zvfGCo8cQVSRUK091jf4xgtfE9NpDVWYbjUZv23xUubTwYSmABxxFyZX06dLCLXj1EyD1sfwxUcTpFCoEwRbb8ceVOJISOYfP5YbX4jSdRJvEG/8AXrg+WbWSxUsULXj6oA6m/wDbAxHb8cErVoTzMY9CPhfA1SpS8wQW8uL3BPwvBwQBFksule0m6wdvlglIm0/r34hp1aJ9pmj4WwdQzGTCmWcsDIJNiI2gHeZvinT0RNVjl63KPQHCo1Jk7b4rqnFaI0hWhYuL2nAy8VQEwTvO3rgW0zGSYXyFe1XtN9v1vgajV6Wt6fhisr8cTYTHxxEeMU9rx0tfBNpmLhKxlGPxjJW5Oon6GnsDfC/jGR/6Y/kp/Q4t/wDien1y9f8Al/nhf8TUetKqPfSxOWNlXgHVUOb4hlCyFUXSHDNFICV0xEA3v0+OJ6nEciQYRAen0JH4NgrOcey7VqDaHCoWLA0xJkQLdcFv4kyfVD8aWLLcs1WDuq1s1kLWpfClU/1YX7zkJHLTiD/yn9I+vg88f4edwP5X5YQ4zw09E/lH+2KweKnL7oLzMh/2/wDI3+vEOZOTITT5f/qDVykctyZOvaMWf8S4Z9mn/L/LA+dzfDi1HQKekVJqQhHLpbe20xiBh7quX3TalLJH2fJNxsPW/wDzMPGWyUf8n9f+XBYzHCz0o/5D/bHvmcLP/Q/y/lisB6lFy+6AOVygM/R7Wjvf/ue7DKCcjHvv+N8WiPwr/s4CoA6e9uvx6YkEISzCgs9l8qtLlNPXK7b+0NX1z0np8sEPSyM28rft/wC5ifjFTh3lN5XleZyxAv7QmPhOCamY4VNhS/yfli8JjMq+WgPKyR28n5f+5hmjJz/yvgo//ZiwbMcK7Uv8n5Y8GZ4V2pf5PyxWA9Spy+6rymT70f8AIP8AXgU5fJDer8lB/wDyxd/vnCvs0v8AIf7Yeme4T2pfyyf6YINI1KnL7rN5etlRT5ipcE70pMarXn7OPcznMqY0wN/+SB+BOLbhPEcglNg+jV5jxNMnlLEreO0YM/jvDey/Cmf7YstvN1OXrKywzeWg2APTlG/yNotgnI5/KAMH03YkE0Fa0DqYPe2NA3iPh/SPT6I/2x6fE+Q6dv8ApH+2LdJtBV4LRKov4jk4YS3N2opb3Xt8MBVuJJ5jMnslwwlFGyxsLD3Y1J8T5DqD/L/LGdz/ABbLnNeYqlqRCgiIMi/XEaCDkqwRqtMfFVTrlsx/lGGDxYetHMfLAIrt3Hz/AFfEn7yR7sZ+d/ikN4uUqviam2Zp1ClUBKbggpeWIvHaBvgw+MMr9YOPen54ry41ao5jafTE4ztSPrffAxfOHRWOK7Ig+LMj1X50zhDxRw7qifGkcQU65BM9v1vhxzB6gW2sPwxXOb0RfyhqFMPEvDeqU/5J/tgXP8a4e9WgVRNCM5qfQ9ChCyI5uY/CMJcxB9kQbkACfvFjiF4Zl1ILTBgdY3jfFis3oq/lNyhWR4zwk/8ALpf/AE5/04X8V4QfqUv5Df6cVpPQ0x/lGHBAT/6SknsgP3Ric8dD6qxxQP8AarJM/wAH6pSH/ib/AE4ApJA2t+rYiZV/6S/5FwUm2Lxh2Svmh5iIhe8dzvCzQqLSSl5sDTppkGZHWO04Nq8V4N0p0v5Df0XFLXoqykGmt/sqo/DbEigTdFufsrF/hi+c3uq/kNnJWX8U4Odloj/wN/VcOPEuEfZo/wAn/wDnFcQnWmhHWFA/EYa4pf8ASQwOirf4Rgec3oUfPHRWH8X4T9ij/JP+jHg4xwn7FKfSgY/+3AIpUgCfKQzH1B/a2HKyTPl0/XkT5RGLFZvQog+TEXXnCuLcOXzvMWneqxSaJPKYiIWw3tbBx8Q8MHRZ9KH9xtiuSlSDMQo5t4gr8LW6YcFCbItrGVBgxMbG+Jzm9FWI9EYPEvDhsAI/7X5Yl/4n4buY+FD8t/XFd5wkxTBj/CB/TEcD7K7Xt17bfhic1vRXjdMAK0TxRw4Gwievlflvirfj+U/fPNAJpeTojR9bVO0duuGaBaKaxIm1r33+GEKEAFaYEDfl+7vvtvixVb0Ul/8A1TqWUDNE3v8AcJx55AgEG5/W+FhYzrLy2inPj7FIIYJB98gYdpkG5tEfODhYWBSySQXG5ThSKsBPW2PVpSSLbwfu22wsLE1RsAI80w5cXgn+v44WkDvtvOPcLBIHAC4TWYdsPrKEeBMiRIMTf09+FhYkK2gEEpV6ekwSTYbeonBFM4WFhlMZrQ1oaSAoGVQZAvGr78OfSw1AR3B/pH9seYWFkJraTCS2LRPsEtXsgAd/jt2xJVy0AyF1AA2mL33t+GFhYjRLoSWmWnxTVYgnrF/0DIw2k3UQI7Dv+owsLAzdOe0NdA3dS5ZSdQtIiD7ycOzaGFYGNUsO4A6H++FhYubpjbiDu8KGqzLs7Af4RBNpv88R080ADY9VE3E94t+umFhYNBWeWV8DcrJzsaaqxM6gCBuInqDsZB2x7moWJE7GZ9AT+hhYWLaExziBG8l//9k="/>
          <p:cNvSpPr>
            <a:spLocks noChangeAspect="1" noChangeArrowheads="1"/>
          </p:cNvSpPr>
          <p:nvPr/>
        </p:nvSpPr>
        <p:spPr bwMode="auto">
          <a:xfrm>
            <a:off x="168275" y="-1714500"/>
            <a:ext cx="2619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1" name="Picture 11" descr="http://cossdotblog.wpengine.netdna-cdn.com/wp-content/uploads/2010/05/red_maple_fall-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038600"/>
            <a:ext cx="15573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3" descr="https://kprestel12.files.wordpress.com/2011/01/violet-flower-fie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191000"/>
            <a:ext cx="25146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te history report presentation">
  <a:themeElements>
    <a:clrScheme name="State history report presentation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State history report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charset="0"/>
          </a:defRPr>
        </a:defPPr>
      </a:lstStyle>
    </a:lnDef>
  </a:objectDefaults>
  <a:extraClrSchemeLst>
    <a:extraClrScheme>
      <a:clrScheme name="State history report presentation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193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State history report presentation</vt:lpstr>
      <vt:lpstr>Our 50 States: Rhode Island</vt:lpstr>
      <vt:lpstr>Symbols of Rhode Island</vt:lpstr>
      <vt:lpstr>State Flag</vt:lpstr>
      <vt:lpstr>State Nickname</vt:lpstr>
      <vt:lpstr>Statehood</vt:lpstr>
      <vt:lpstr>Government</vt:lpstr>
      <vt:lpstr>Maps</vt:lpstr>
      <vt:lpstr>Weather</vt:lpstr>
      <vt:lpstr>Natural Resources</vt:lpstr>
      <vt:lpstr>Places to Visit</vt:lpstr>
      <vt:lpstr>Famous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50 States: [Name of Your State]</dc:title>
  <dc:creator>Smart Apple</dc:creator>
  <cp:lastModifiedBy>Sue</cp:lastModifiedBy>
  <cp:revision>18</cp:revision>
  <cp:lastPrinted>2001-06-01T13:12:48Z</cp:lastPrinted>
  <dcterms:created xsi:type="dcterms:W3CDTF">2009-09-07T23:34:00Z</dcterms:created>
  <dcterms:modified xsi:type="dcterms:W3CDTF">2015-07-31T01:13:16Z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TC010183741033</vt:lpwstr>
  </property>
</Properties>
</file>