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hyperlink" Target="#slide=id.p10"/><Relationship Id="rId5" Type="http://schemas.openxmlformats.org/officeDocument/2006/relationships/slide" Target="slide7.xml"/><Relationship Id="rId6" Type="http://schemas.openxmlformats.org/officeDocument/2006/relationships/hyperlink" Target="#slide=id.p11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hyperlink" Target="http://ppt/slides/slide8.xml" TargetMode="External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/>
              <a:t> Snow Leopard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Zoe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425" y="2092600"/>
            <a:ext cx="2682324" cy="228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Congratulations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975" y="1417650"/>
            <a:ext cx="3871300" cy="40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 </a:t>
            </a:r>
            <a:r>
              <a:rPr lang="en-US"/>
              <a:t>Snow Leopard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expert!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050" y="1902950"/>
            <a:ext cx="3293875" cy="33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What color fur do snow leopards have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grey and white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white and orange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9324" y="2377925"/>
            <a:ext cx="4299298" cy="17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775" y="2519450"/>
            <a:ext cx="3278274" cy="20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5500" y="2711475"/>
            <a:ext cx="4156649" cy="29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67781" y="2110580"/>
            <a:ext cx="3756818" cy="375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3959"/>
              <a:t>do snow leopards eat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rabbits and bugs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blue sheep, asiatic ibex, argali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9950" y="2641287"/>
            <a:ext cx="2514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3575" y="4765162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70512" y="3145412"/>
            <a:ext cx="25908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5100" y="2197225"/>
            <a:ext cx="3262549" cy="32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 You got the answer correct! You made a snow leopard dance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137" y="2006975"/>
            <a:ext cx="3823725" cy="32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-US" sz="3959"/>
              <a:t>ere do snow leopards live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cold high mountains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Antarctica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7612" y="26316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80537" y="2719387"/>
            <a:ext cx="32289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 descr="http://media-cache-cd0.pinimg.com/236x/b1/e3/19/b1e319b47e70f39cc83cafbafc186a97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0" y="1835484"/>
            <a:ext cx="3809999" cy="429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Snow Leopard Quiz  </vt:lpstr>
      <vt:lpstr>What color fur do snow leopards have?</vt:lpstr>
      <vt:lpstr>Oops, try again.</vt:lpstr>
      <vt:lpstr>Good Work!</vt:lpstr>
      <vt:lpstr>What do snow leopards eat?</vt:lpstr>
      <vt:lpstr>Good try!  Try again.</vt:lpstr>
      <vt:lpstr> You got the answer correct! You made a snow leopard dance!</vt:lpstr>
      <vt:lpstr> Where do snow leopards live?</vt:lpstr>
      <vt:lpstr>Please try again.</vt:lpstr>
      <vt:lpstr>Congratulations!</vt:lpstr>
      <vt:lpstr>You’re a Snow Leopard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 Leopard Quiz  </dc:title>
  <cp:lastModifiedBy>Susan Cardoza</cp:lastModifiedBy>
  <cp:revision>2</cp:revision>
  <dcterms:modified xsi:type="dcterms:W3CDTF">2017-07-28T20:51:40Z</dcterms:modified>
</cp:coreProperties>
</file>