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slide" Target="slide3.xml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Uranus</a:t>
            </a:r>
            <a:r>
              <a:rPr lang="en-US" dirty="0" smtClean="0"/>
              <a:t> </a:t>
            </a:r>
            <a:r>
              <a:rPr lang="en-US" dirty="0" smtClean="0"/>
              <a:t>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Zoe</a:t>
            </a:r>
            <a:endParaRPr lang="en-US" dirty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11" y="2155825"/>
            <a:ext cx="2820419" cy="211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Job!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905000"/>
            <a:ext cx="3429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</a:t>
            </a:r>
            <a:r>
              <a:rPr lang="en-US" smtClean="0"/>
              <a:t>Uranus </a:t>
            </a:r>
            <a:r>
              <a:rPr lang="en-US" smtClean="0"/>
              <a:t>expert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057400"/>
            <a:ext cx="4419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many moons does Uranus have?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3" y="2360612"/>
            <a:ext cx="3430587" cy="343058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4" action="ppaction://hlinksldjump"/>
              </a:rPr>
              <a:t>30</a:t>
            </a:r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10112" y="2174874"/>
            <a:ext cx="3911600" cy="338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sp>
        <p:nvSpPr>
          <p:cNvPr id="11266" name="AutoShape 2" descr="Image result for s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7413" y="2209800"/>
            <a:ext cx="5303987" cy="352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781" y="2110580"/>
            <a:ext cx="3756819" cy="375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Uranus’s rings made out of?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 action="ppaction://hlinksldjump"/>
              </a:rPr>
              <a:t>Dust and rock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Ice and dust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8631" y="2667000"/>
            <a:ext cx="3959436" cy="304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800601" y="2438400"/>
            <a:ext cx="420164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2133600"/>
            <a:ext cx="4267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286000"/>
            <a:ext cx="4572000" cy="338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color is </a:t>
            </a:r>
            <a:r>
              <a:rPr lang="en-US" dirty="0" smtClean="0"/>
              <a:t>Uranus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Blue </a:t>
            </a:r>
            <a:r>
              <a:rPr lang="mr-IN" dirty="0" smtClean="0">
                <a:hlinkClick r:id="rId2" action="ppaction://hlinksldjump"/>
              </a:rPr>
              <a:t>–</a:t>
            </a:r>
            <a:r>
              <a:rPr lang="en-US" dirty="0" smtClean="0">
                <a:hlinkClick r:id="rId2" action="ppaction://hlinksldjump"/>
              </a:rPr>
              <a:t> green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Red - orange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48544" y="2721769"/>
            <a:ext cx="2857500" cy="28575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014912" y="2721768"/>
            <a:ext cx="3302000" cy="268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Please try again.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edia-cache-cd0.pinimg.com/236x/b1/e3/19/b1e319b47e70f39cc83cafbafc186a9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35485"/>
            <a:ext cx="3810000" cy="429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63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Mangal</vt:lpstr>
      <vt:lpstr>Arial</vt:lpstr>
      <vt:lpstr>Office Theme</vt:lpstr>
      <vt:lpstr>The Uranus Quiz  </vt:lpstr>
      <vt:lpstr>How many moons does Uranus have?</vt:lpstr>
      <vt:lpstr>Oops, try again.</vt:lpstr>
      <vt:lpstr>Good Work!</vt:lpstr>
      <vt:lpstr>What are Uranus’s rings made out of?</vt:lpstr>
      <vt:lpstr>Good try!  Try again.</vt:lpstr>
      <vt:lpstr>Great Work!</vt:lpstr>
      <vt:lpstr> What color is Uranus?</vt:lpstr>
      <vt:lpstr>Please try again.</vt:lpstr>
      <vt:lpstr>Good Job!</vt:lpstr>
      <vt:lpstr>You’re a Uranus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19</cp:revision>
  <dcterms:created xsi:type="dcterms:W3CDTF">2014-07-31T13:18:45Z</dcterms:created>
  <dcterms:modified xsi:type="dcterms:W3CDTF">2017-07-20T23:45:48Z</dcterms:modified>
</cp:coreProperties>
</file>