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67"/>
  </p:normalViewPr>
  <p:slideViewPr>
    <p:cSldViewPr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slide" Target="slide6.xml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2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Neptune Quiz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Sayler</a:t>
            </a:r>
            <a:endParaRPr lang="en-US" dirty="0"/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4" name="Picture 2" descr="Image result for neptu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2886075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Job!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encrypted-tbn2.gstatic.com/images?q=tbn:ANd9GcRMGVrMz3pyWB11T9zaA--ndcHN7EKlkWCKR_4Ibwz-GRRTSek0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3886200" cy="3766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a Neptune </a:t>
            </a:r>
            <a:r>
              <a:rPr lang="en-US" dirty="0" smtClean="0"/>
              <a:t>expert!</a:t>
            </a:r>
            <a:endParaRPr lang="en-US" dirty="0"/>
          </a:p>
        </p:txBody>
      </p:sp>
      <p:pic>
        <p:nvPicPr>
          <p:cNvPr id="6" name="Content Placeholder 5" descr="neptunemai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447800"/>
            <a:ext cx="4191000" cy="40155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many rings circle Neptune?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6</a:t>
            </a:r>
            <a:endParaRPr lang="en-US" dirty="0"/>
          </a:p>
        </p:txBody>
      </p:sp>
      <p:pic>
        <p:nvPicPr>
          <p:cNvPr id="10" name="Content Placeholder 9" descr="Number-6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5025" y="2252567"/>
            <a:ext cx="4041775" cy="3795904"/>
          </a:xfrm>
        </p:spPr>
      </p:pic>
      <p:pic>
        <p:nvPicPr>
          <p:cNvPr id="7" name="Picture 2" descr="Image result for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362836"/>
            <a:ext cx="3048000" cy="4072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Oops, try again.</a:t>
            </a:r>
            <a:endParaRPr lang="en-US" dirty="0"/>
          </a:p>
        </p:txBody>
      </p:sp>
      <p:pic>
        <p:nvPicPr>
          <p:cNvPr id="6" name="Content Placeholder 5" descr="downloa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2133600"/>
            <a:ext cx="4727472" cy="3134519"/>
          </a:xfrm>
        </p:spPr>
      </p:pic>
      <p:sp>
        <p:nvSpPr>
          <p:cNvPr id="11266" name="AutoShape 2" descr="Image result for 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Work!</a:t>
            </a:r>
            <a:endParaRPr lang="en-US" dirty="0"/>
          </a:p>
        </p:txBody>
      </p:sp>
      <p:pic>
        <p:nvPicPr>
          <p:cNvPr id="10" name="Content Placeholder 9" descr="music-makes-me-happy-by-plastickhe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057400"/>
            <a:ext cx="4795308" cy="3596481"/>
          </a:xfrm>
        </p:spPr>
      </p:pic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</a:t>
            </a:r>
            <a:r>
              <a:rPr lang="en-US" dirty="0" smtClean="0"/>
              <a:t>sun far </a:t>
            </a:r>
            <a:r>
              <a:rPr lang="en-US" dirty="0" smtClean="0"/>
              <a:t>from </a:t>
            </a:r>
            <a:r>
              <a:rPr lang="en-US" dirty="0"/>
              <a:t>N</a:t>
            </a:r>
            <a:r>
              <a:rPr lang="en-US" dirty="0" smtClean="0"/>
              <a:t>eptune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Yes</a:t>
            </a:r>
            <a:endParaRPr lang="en-US" dirty="0" smtClean="0"/>
          </a:p>
        </p:txBody>
      </p:sp>
      <p:pic>
        <p:nvPicPr>
          <p:cNvPr id="14" name="Content Placeholder 13" descr="check-mark-35500_960_720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986860"/>
            <a:ext cx="4040188" cy="232731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4" action="ppaction://hlinksldjump"/>
              </a:rPr>
              <a:t>no</a:t>
            </a:r>
            <a:endParaRPr lang="en-US" dirty="0"/>
          </a:p>
        </p:txBody>
      </p:sp>
      <p:pic>
        <p:nvPicPr>
          <p:cNvPr id="15" name="Content Placeholder 14" descr="X.pn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Good try! 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Content Placeholder 9" descr="200_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2057400"/>
            <a:ext cx="5167312" cy="31034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7170" name="Picture 2" descr="https://encrypted-tbn0.gstatic.com/images?q=tbn:ANd9GcSPC7Y4fpMArnXROrMCO9YjK2nwdLs3ZcjKKqajfYiMZ3uMumV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4343400" cy="4324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color is Neptune?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blue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red</a:t>
            </a:r>
            <a:endParaRPr lang="en-US" dirty="0"/>
          </a:p>
        </p:txBody>
      </p:sp>
      <p:sp>
        <p:nvSpPr>
          <p:cNvPr id="6146" name="AutoShape 2" descr="data:image/jpeg;base64,/9j/4AAQSkZJRgABAQAAAQABAAD/2wCEAAkGBhQSERUUEhQWFRUWGBgXFxgYGBgcFxoYGhUVFBcVGBgaHSYeGBokGRUXHy8gIycpLCwsFR8xNTAqNSYsLCkBCQoKDgwOGg8PGCkcHBwpLCkpKSkpKSwpKSkpKSwpKSkpLCkpKSkpKSwpKSwpKSwpLCkpKSwsKSksKSwsLCwpKf/AABEIAMIBBAMBIgACEQEDEQH/xAAbAAABBQEBAAAAAAAAAAAAAAAEAAECAwUGB//EAEkQAAECAwUEBgYHBQYGAwAAAAECEQADIQQFEjFBBlFhcRMiMoGRoUJSscHR8AcUIzNicrNDc5Lh8RUkU3SCsjQ1Y6LC0iVU4v/EABkBAAMBAQEAAAAAAAAAAAAAAAECAwAEBf/EACURAAICAgIBBAIDAAAAAAAAAAABAhEhMQMSQQQTMlFhgSJCcf/aAAwDAQACEQMRAD8AW0N5H61PDANNmjRz9oriT5QD001RcFTbkv7QBG7fRItM5v8AFmeiaddUZ0xIV2sbbiWHtEd6eDz5LICgqQag81LI9qvZBQtzZEqO4VH8Te+JJkSh+zFeI9paJKkoqcCX0Bb3AxrQKIy7bqacyNctSBEk29zQE/lBPm3whBVOyRuZLDzr5CLkhXz8IwQdNoWT92o8yB4Bz7olMMxXotzJ8gIdeN8wBxUBzyhJtacQeYl+APtIjWYpTLmj0kjkEjzJJ8ok0z0gkj8pUo+wRcu8pQPaL8Ek/wDi0RF4I3zDzB+DRrNQklWqCG3MPaRD9JqSkczif54RD69KOaiDuIPxMRVgzSoDiUF4wR+nTosvwS3g4iITSqlvxdPhURUZbl+mc7qDyYxNUwgdry+LPGAIzT6Ne8n3mJG0qwa0UBkWyOmEvDYpubK7sMW4VlCnUB1k7z6K9e6MzIinpCM/Ij3e6EtKx63d/UQPPQ9CT/Fn5wJ0G7/cPCkCjGl0m8q5laQPDEYQBLVHPEPDN4z5ctVcIaj7zTTOEZC1bidxIfyghs0RJO/w/m8VqLemfFMAyrvW7VB8vGN2yXMAPtHWeZA5Z1gUFGci0AlnVyDOY1rBZUEj7IV9JS3HeA8Fi5JGYSk83PtgyTIkyxQDi49j8tIJki+VJSNHNcqJ35RdKnsrs5+z2CISJ+agKUFWbNoDtV9oCjUfNYVjhNotHf4U4VjJtk5qvTdqNMoEtd8S/HifZGVaLcVUDeeXeYKFbsInzkv1S/zlCs8lssz81gSTJ1Jy36R0dw2ILDkU4jPLygsCWQCx3UuarsnCNfW4COksmz6ECp+ffGmlLQywMy8ScyqgGXYiWlBATR/cIUUWG2IZXBXuEKIPZZI4PaKcr61OYH76ZqwPXVwJ9sAjpGqQPH3gCCr/AFI+tz3XMP202gyH2iuFIGMxFMKieZUWjrWjjexglYyIJ3jDFRXMcjEORdPvr3NEZpqHmKroOq3viboSQeoN2IDF7IItCZW9+ASo+ZLRCZMUxBxtzPsA95glNofIqpqDTwY+yH6fgp/xE+3ONbDRk4fVlzFHmo+PwifRzjmlhur7EmnhGoEr0ZPNS38KRXhId1huQ95jWCgNNkI9EA72b4GLUWaaciQOIDe9/GJTp6QO3XckhPsr5xQbY9Ej2n2wbNQd9VcdZT8WI97RUu7pWp9g90NIS56wJ5qaNmyiUB92jvr7YA1GH0UrSvJSj40EMGHZQ3zxDx03Syv8NHgIQt8seikcsPuEANI55CVkcOZaCpVlWpChriTSp0X8Y1f7dQkMGbgIMuy8DOxMMjWkLOXVWxoRt0jCTcE1Qypx04s0EytmCO053BwPeI0rRtEZa1IMt8JY1bvcxNG18onrJmJ5BJHtEBT80N1X2Dy9n0p0G7OvJsoJlXJLD0f2/BoM+sypoxJmYSHIKkqFWatGIr5RbIu8mpWkuB2VBnq7A6VEbujdCqdd6EswDa1rDLsyEmgHPnFs26V+scmyPtBgWdY1pDl1cXpzO6MpJ+TONeCfQpTUitdz84afNAFANCQS8DE4QVFqbvnhHOXrfhD4T7PPWGAat43mUg0cfO6OXts3pC9Rv+f5RnTbYtSq1fICLbPizBLeI7owrZCZZVaE90W2SRNUpkuY0bvupc0hgQN+kdfdd0iUOsQfnjrGMkBWHZ4FIMzTNtY37GkOyRQZRUslWWUEXewd9NXgPQyWS6fOCBWOOvzaOrhy2TEgeAzjS2nvHEkgUanjSOHtrk1BhIqx5Ojqtmb8WuWs0HXIZvwoPvhQDskn7Jf7w7/URCibWRk3RZf5/vM+p++m+q33it+UZqgkmgKn3qB8v5Q+0M3+92l1N9vNz/eKyqfIQEma+SlKHNhHStHK3kLWrC5IUBlVSQPMwyZ6fRTiO5If/ucJEUSkzPwDliJ8TFkyST2pgTwCiO/SCYU21AZoA3Oz+aolLvAAe8BIA7/5wOiySwaqDnk57y8EosgBFAecbBlY6bSlQpXvLeQrDqQnUJHCvsMFJlJHac/PlDplp0DRhqAk2AK0HcPeYtTdm4GLStvS8If6y2sYwyLtO+H+oqH9YdFqfUxalfOMYrTYycyPKLk3ej0ljxhFA1ceEQRMl6B+QJ82aNgwdKu6WMiDu/pGjZrVJsySuYpEtDgYiWBPvNIz5FvloHWxB94p5Qr5XjSgJcjE+4VSRrz3RD1E4xg7Z0en45TnUTXnJlzGWCFpWAQQxBoKgjuiKLOkdlI8oxLxmmzWBCJJwhKkIKtUpJOJVQWcln0xRXYr6SiVOTaZpZKwEKd5igUhWEMkFTHUDXhCcXNGkh+Tgkm2zem2lKO0RTd2uUY8q1LE51E9H1golwpyQpFKgsAocH1iuzX+FgJlSsAUW6wTiINMR3b6ly26LtpLf0EtOfWVhBSCaMSTThCucpSx4GUIwjnyH2u3rCAZSw6iAGVxAJyZ+7WNe7b8OFPTYcg6xTra7qRzNwWRBKpiU9RYDOCCzuSQqoqBGgqyJtBJBaWWbCQQaaNlBld20CKSVJ5NLamwtJVNlBwA6gnVOeIAUO/zjzGdIXMW7f05R7FdNnCZAlu4SCB+Xd5+UcheNmnS1qTLlAhJYKGEUZxR3yIg8U/6sTkh5RywuZQApWoL5tB13XAVl1lkgPwHJqf0glFkWVHpiUgZgOH1YHLvDxdIUqaQlAKZY1Hgz6mOlHMaNmtSZaQiV1snMaEqSpVVeHxiNjsSZQAzPnBJnNAGLiQkQBbLbhDJzV8/CK7ROxZlhASl1xHPIfGB1sLYDeMrF1Rm4JpuyA3Rh22xlI6xb2xuT1klkgk6sYpkXCtanUyfGGqhdi2Slnol/vDp+BEKOvuG7ES5ZSEP1nf/AEphRzy2WWjz7aC3AWy0shIPTzg7HFSaoPlAgtmteZV8TSKtphOVbbVhUlI6edXAMulXmohzGcmwazZhVwyHJ9e4GOmOjlewybacXpqP5WPmaeUVJSr0U96yn2JqYul9XJP8RYebeyLDbOSuRIHdSCAGMojUk/hASH5vWLBMPrL/AIf5GEbUkeqPEiLE2kGuIgbwmniTACS+sLA7RbkX84ts1uQO2VExUm1oNAFHiqnk4imbMQnRPj/+ow1mkbbK4+H84c2yVv8AGMVFoc9WWFE8Cfa8EoST94lKBpQYvAfygGs0/r0sekIdF6oNEkk8B74y8aAThw09Yud25hB13XeuZhKgRLKmBwsCwJOF86NXKsEFmrZ09XGdcnMVYG3DcHZXFkwRePUZgwy5N6IjJMsKWCe1oa9/CC9E1K2aS7ahKXSllVDqNTyOQ7oDVeE1QAZhvFRlUvzcQyZwL0fTu+a98D2qxKUCZQYjMJGYruGccfNwLkR6Hp/UviZbtJPWqUcKCsoYqKQSEp1PAUq++BNmrUbQZiV4csRUc8glKRuGZ74Nuu0qR1FKVUddyWOIZVoQBTm8WG6ES1BcpKUg0VxTwCSA7wkOBRh18lOT1LlPtoLsNnShGJQJJemVMnJ4iBJ20aFgpVLLpBYu45w9530wZRCiAwAp41LRjJmhRYIUMRGS/LsQ6hJaJvkTds2rovdCS6l4SNNGb58I1LBdUtHWlHA/quH5gUPeIxhdbOAlAIIzxK0cjc9UwbZ1qKgnCsqNEsaq4ABv5Q8U0sk58ik8Hc7MT8QmhycLO4IzCsnFctIa97oVNmJILAjrdxDeRh9nbnXJBVMWcSs0BTpSNz+keOW7fGnNn0LFgM1HIRC/5Wi+40znr7uZBMsElkghnzy+e+KCtMsMkOdBpB1nvVE+bgkoxhPbmq7I4J1JMDWuxBEx+9t3AR08U/DOfkhWUQQS1ak/LQllod9YCt94pSM4qIDW6ZXNhEZKStxk1K8v6QDKkLtKwewgEVOvIe+Ols8pIDDPXUxrAhWexpQNH1Op/lFnT1oH0MSJ0iJljhCZKGtdMwFB/N7hCiF0J6h/N7kw8Seyq0eW7SJP1y0uinTzqqIA+9VUAOTzMZa7QH6qcXIH2lqeMam1M9AtdpBKn6abRLD9qqpNfdGfImK9XvUon2R0LRxvYOZjlsLnQYaeApDnF6UxKeASk+zLzgkzVEtVtyUhI71LLmJKtBFCWG5ND5fGCAqSnes/wN7gfARJVmepr+Ye5WXOIrvADLF3ufbUxWLWVFwFFIqok4UjyJUeAEYJGcEtUjuyfll7YeRZgDXEHyAJB4P6vfvyh/r6z90hSfxEF+5jQQ0tM5aggFRUSwSBiUT4GMYiu1rNAcA4OT/Ef5CDrp2WmWirnBqpT4eQyfkH7o6m6Ni8Jx2k4lUPRhTpfUqbM/hdu6OoRJyfuGghew6gc5d+y0iScaxjVoSOGiffXujVtFwSZ4K8JBOSw4IIAAIemQbJo0enPZRU+XM7oIS7dYueAYdwibkyiijjLVcM5BcJKwPSl6/vJRLK7q7iIFRZkTF4T9kW62Y1yAVk7eHOO+iE2UlVFAKHEAxuzA+JeDi17NqFUKSry+MUL6RDy8FW9GpO8/PvjrV3HK9EFB/Aojyy8oBtOzdSUzcwxExAWD7N3lG7Ce3Rj2e3JCUoUkggAMRTjBqbGk1YeHuiCtmlH0bMS/qKSfEOxi2Td1qSHllH5VmYRQkUJGIZcRwguTAoMust3yQG6NJH5UtAV7XDIbGlPRkVJGR17OXhGhZbHa5g62CWXIZlKyLAiocHOC7PcCMYExa58wVwAhKAxHbbJnFCTnlE3KslI8cmc5d1gmTyRLTQPjWrsJLuXPpEbhuq0ddc91okjFL66iGVNVQHgn8PBNN5g8yEpACmU3ZQkMhNdE68z4CGk2UqQEroKuAd5JZ++JSm3/heMFHWyIs3SdolSfBJ5JFO8uYJmWRJYEOBkD2aatqeJiNqtUuRLxLIShNPgANTwEeebSbYrngoQ8uVu9JX5ju4DzhYxc9Dyajs6S+NubPZnCR0hGeBsI/1ZeDwDZNoBakCYZapYrmQQoPpqddI4q7LpNoOJbpkIPXV63/TTx3nQcWjYtd7uyJaWFEoSNAKACOlQjHRCUmzRvC9Gomp3Cp7hFdnusrAVOyzwf8As2fKCrtu3DU9ogPw4CNmTIFIrZOjPRKwigZshp3QTLgubKFHiMkvQQOyD1IGXCRJ1i9FM8oedOCRmzwvahuuAu7E9U/m9whRO6lAoP5j7BCiTeSiWDyjaKxp+uWkmg6ecaBv2q6uYx126WmiABxOI+bV8Yt2sUtdutVCQLRODlWHKavJyzRny7G+oG8uFnlSgjpjo43tkpl5qJYLJ/ClAHm4MUmU56xL7nbyDk98WLCB2ljiwD+5vGLrJKBfC4SM9Co1ISN5LHfkYIB5FkHaKKDkH5P7TlxyiRtpBHWSGNEgAjkwcnjWAbTaMR6+JW5IIAA0CQRlB1y3Uq0TEykSi5zxKYJTqssMhAsIVYrCu0zEolS1LxVxFeFKRriZ2A+G+PSLluGXZU9TrTCOssu54Jc9VPDXWLbpuWVZUYJSa6rPaUd/AcN0GAVibdllGhkpiKSVuE0SKFXuTvPzyISnfEm3UELY9DS5YSGTQeZ4kw7QoUAYcQxMIwKuYVFkd50HxPCMBk5to0AcnT3ncImiUW6xrw93xiVnsoSKa5k5mJLtCUlqqV6qQ6v5DiWEBs1FEy6EKL4lJ8/DdBJWhJwh1K9UVVzO7mWhIs0xfaOBPqpPW/1L05J8YqXMRImpwgAKSUED1gcaCTqe2K1yhXJsZRSDE2VRDzDgT6qT/uXn3JbmYFtFoYpMsBCJYViUWSlKSkOTuqBAt930iRL6a1L6NHopHbWfVSn3+LRw9gtE++p+EgybDKLlCddwUr0lluQqdKo6WWOsnpFzWyVOlibKVjSSoBRBD4VFJIB0cUMVX5tBLsqHWXUeygHrHjwHH2xj39tbKsiBJkBJWkYQkdiWAGD7yPV8d0cDabWuasrWSpRqSYMOJzdyNKaWEG3rfM20rxTSWA6qR2U8Bx86GI3ZcirSpi6ZSfvFbvwjeo+WfMm5rhXaC1UoT2l6DVhvUf5xpXnacTWWyJokF6+JJ3nfFXKsRJ1eWBXlaukKZFnGGWjqgB/k7yY3bouRMkVZSzqR5DcItuu5kykD1vSPHXugqYPGAYrmTMJi6TaAcoFU+oiVml1ggNPowoRhzLxwzCEuVAsUnyI45RuKmhCSTQARyN5pTMnKUDhdq9zAwqzgZ4yFovslVQRw8/jFd83orCksQNd2YZtN8DdEcJdyeBFdI5+8py00DvqKuNX+d0GgWdhs7fZMtWVFkZkegg8d++FHN7K3iTKW/wDiH/YiHhXsZMwNrQ1utThBP1icz0/ar0GZ7jGPhfMppowP9IP2vmn69a2B/wCIn65/bLjFFnKixbl/IR1LRxPYaiXUBISSSwCWqfNoItM3CcACglOqSwUr0lOdCQw4JEQu2xCWFzCpsIYEg9pTgcyBiLcBFItaU5OeLM3sjAD7PIVOI6NIxqNUuHV+MHvruz3t6ts/cKLJKwpAxqYzFDNR3P6ojE2D2fSJQnzUhS19lKnOFNCCQSanPk0daqsSk7wXjGlYgImEjWGSIrtElZBwAE7naAOQtF4JSa+Xw3RKVeCVZH59sYdokrB64IPEQTd92GZU0QNd/BMO4xS2TU23o2kzAYk8UT7TLlsHCdAM1Hg2ZisTJi+zLwjeug/gHWPfhiZYJwlXAe2Kk2pA6ssFZGiKgfmV2U95fhEhd5V94or4dlH8Iz7yYMTLSkNQAZDIdwEK2GjNtSZgCVLVhRiAUlD9k9VyvOhKSWagMacuWmWlgAkbgM/ieMC2qbjBQlL4gQ28ENE7JdyhLx2lQThS6usGYCpUrIQH+TL8E+nVMOGWOZ+J0jl9rttbPd/VATPtWYT6Mst2l+ry7XLOMPa/6V8T2e7qJ7JnAVOjShp+Y13b4wbNsQhCunvBRlpUyk2dJ+3mUFVf4SSdTXvhbvWhqoyrPZ7Xe1oMyYokCq5iurKlJ55JG5IqdKx2lr2kTZ5Is1hBTKTRc1mUsnNQ9V/FmFBGTeF7qmJTLQlMqSk9WUjsjidVK/EawIEYjhS5BzJpQF8IGgep1JDnSHjD7FcvoXQuXfOOl2Y2XXPU5dModpe/8Kd545DyjQ2c2KMwiZOBTLphTkpX/qnzPnHUXvbDKl9HIQCpmSkZJ0D7hBny/wBYmUPLM63zRiTZbOMIAdRGSU8T6xbWLbNdcuSGQkAnM6nnDXZdplJ6xJUrrLOpV8Nwi2eKQiCyuUS+cPMlPrClIJMXhI74e0CitRADGIISMxE5svq8YyrXeYloK01OTawLNRo221YU1IDhg/dSOAv3aVSJrBKKZvrXfxzpvhX9tCtZBBLB6F6E/wAo5S0zakk1Jq7/ANIMUCbOjRtW7YklJ0Y037ozbXfK1altwY783rGGonTyPuhkz5m/+Iw9Eex3Oxq3kzCW+9P+yXChtiF/YLcj7w5V9CXDRN7KJ4MnaayIVbrUak/WJ/EP0y4zVgIolIH5n8gPfBW10hZt1qcsPrE9usWbpltSMtEtCfSc6uWT4Zx0LRzPZoy5hMplFJGIlYDOE4UhBAGTHF3kb4O2b2fE60pQUYkDrKUWYp0ADPU08YwpdsYuksd4y9nwj0LY6UtMqWoKSlU1RDYMwAS4CaA04CsZsMVeDsrPJCEsItSNBnGPYb3TOWtEudLUqWWUAg0YlOqmZwzwRaJS3+8UxcKIISeGEBJ8zpETpNJYw9qnNooN4I0JWdyAVeYp5xxt53iZZKGxTQzMkqK3NCDXAWckNmKR1F0W2aqSjpkgTGqBpWj8WaM0ZBotM00CAB/1C/8A2pf2iImzqV2llvVSAhI4Ur5wQEvDmaBC/wCDFKbtl4SnCGVnvOueb8YVknlJMuYeskOD66cgocdCN/AiHFqKjhTnuGcW/wBgqmEKWopavVbFuIc5d26A6Wzb0JVrqyRXz8Itk3atdVnCN3pfARp2exJR2Q3t8YVqtiJaSqYpKEjVRAHnE3yeIjqH2Zd833ZrvlY5ygl+ykVmLO5IzPPIatHl972623x1i1lsKTmskIPFRzmq/CkNyzizaraawfW5k9CVWycWCRMP2EsAAMEhsQcPWlcjGHbb9n2pQM1eIN1UiiEjclIoBDRg3lmcksIPk3nZrCMNhR0k3I2mYBiH7pBogcTWMidalzSVKJUolySSSeLwJMlHEGjtLh+j6bOAVOeSimY65HBJ7PM+Bi38YITMsGHdFhmT1hCElatw9p3DiY9M2c2LRIZc1lzBkPQSeHrHj4b41rqumVZkYJSQkan0id6jmTCnXqlylJc5Uq0c8uRydLRRR67L7ZamomqvnOAbJZMLl3Uouon5yh5SiamJqmRkqA8kZqgOJgWbOL5UhrVMIga223o0OolL5FszBbMXLnNnSKFl6gxmzL7CqPpno4hWOap+sQO+CgM0BaimObvC1yySFTAlSjyFa5x0kyUFDNo4/aa5CXYVZ8ocVgl82XChwtKgDuGIncTqGjirUpTtn3ROZNW+HHQZVp7YgFEapMUSohKVlKUnf7XiRk+sSe4++HmE7xA7mCId1sMR0C2H7U/py4UQ2DH93X+9P6cuFEnsstGLtfaVi32sD/7No0D/AHy9WeMfG/ar3xr7XP8A2hbGBraZ/wCsuMdaCMyOTxdaIPZaLUBo/Mv4aCPX7gQqZd0sSpipOJCQVIZxQAivEGPGkh/6R2+ye0cyRIVLJRhJ6pUR1XzcDxaBL8jwO+ua7E2dGAKxqNVLIGNRJJctU9784ttAmBKlUVVwliOq4pRy7VfyMDbO2KzqHSfXJallsyAe8KIOcdCi7JetoR/En4xH3Il+j+gG3XYgSUqL4lMUtmC2Jwd4B+Xgax21jgIGPh6X4gNMstOTRuzhZCnDOnSlpGi1pI/hyge0bX2CQ7zkD8oPtb3xP3f2P7f6Gl2SavTCOPwgk7PYgylni1PCOavD6Z7FL+7C5h4MB4h45S9PpxnqcSJSUbian3jyhrnLSBUI7Z69ZbslyqpAG8+/cIy7425sdmB6Sckn1U9Y8qU848Dvfba2Wn72csjcCw8Iw1KJLkvzgrgbzJgfMl8Uer379N6i6bJKw/jXU8wMh5x57ee0U+1Le0TVK8WHIDSJXXsla7RWXIXh9ZQwo/iUwPdHZXP9EeRtM7/RK9mNXuTDOXFxi1yTZx13gYh0YK16EgMOKEVrxUTHcXFsNPmB5gEpO9XabgnPxaO2ubZ6z2UNIlJSfWzWeajWNFU4J7RA4a+Gcc8ue/ijojx18gG5dlZFnYpTiWPTWxV/p0T3eMatrtqJScSy24Zk8hmYBXe+iRhG859w0jOE0FfWBUd5NYRJvLC3WERt15Tp5woBloO7tnmfR5Dxi6x2QIGnviUyaDwEUKt6Rq8UQgZNtbUEVfWS76boGM4ZikWS1qz0ggCkKeOb25vSZJkuACFUcuMJ4NGxNvRKXxA0D015b45Lbu/ZE6zmWJgCqKSMJLkacOcFAejiRe637ajrnnE7LtHMllwSRqCfJ4wyImFDUPFepHudvZtuSFgAHDqVHPg2XfnHTJ2pkzQA4JVQhw47tY8jKwchDJmkZU3VjdQ9/s6Pae60JeZLViQ9WD4TuO6Ocwn+ghKmElyawisj0vA/CHWCUsscI+WeET8t8YbEN8Sbd8+MEB22wn3C8vvT+nLhQthH6Bdf2p/Tlwom9llowNsH/tC2bvrM/wDWXGWmWMzl8740tsFgXhbP8zaOX3y4xlLJrTuEVTwc7WQlNvwkYAEkVBqSDvBMStd5KmNizqVK1Uokuo0pQgNwgQ8BDpJgMKdFiFhPpn/S8PNtqvRXMHNRigriMChk2aFlsU2dRE0KO4zcKvBZD90Gp2FtZ/Zp75kv/wBowsY0jXu7ayfJThSoKDg9atGyGoHIxOXZfGisWn8rNGR9G9qOfQp5zH/2gxpWb6LlftLQgfkQpR8VFMWWL6SJTfbSVJO9C3HgWI8TBivpJsgFETieIA/8ohLk5iyhxBNj+jixo7ZmzTxUEjwQH846C7rms8r7mzy0neEur+IufOONV9KKf2chI/MX8q+2K1fSrONCEkeqlISG9/fEn7ktsqvbWj0eZMI7T8sz4CKkW1Z7MpXNdPIPHEI+kOXMJxJKMmq+lYPVtvLKRgWXOY3NCqDG7o6S0zbQdQOVPN3gCz3XNUXqne+sZ9l2gSAVdK1N779MtYgvbsCiVA8c/BodIVs6uzXeQOuQeUWlCd8cKrauYoUUwis7QsMRVXWsNkW0d3MmJyzgdMiW+keaW7biYKIPz3QLZNspqX45l+9u8w6TFbR6lNtciWKqSOZGkcPtF9IZxAWc9UZmnlHIXtfK53bNM2G86neYysT6wyiI5fRq3ptLOnnrrNNzee+M0qMMlUSUIqkiTbIFROZhBPGLESxmYRbTzhkIyIXEkJJyhnhlKJgil3REVUw5mKsY3A90QwGEmUYwaRNIB3CLEzGyJbg8UmW0IpgmO82EmfYL1+1P6cuFENg/+HX+9P6cuFEXsqtHPbYpH9oWz/M2j9ZcZGLcB7fbGptkf/kbZ/mbR+suMeKrRNp2SxGESdYZ4TxgUPDYYUKMYbDEgmHAhiY1UCxlJiposW8QGcTkViWS0xJ2hhCIiRVEgqJgn5MVO0RBMAxb0vGLEE6RUBFiRGMXGetmctEFzVMxJaGFN0VLWMyTwAgmGxaxEzg0K0TdK10iqdMehYHKmkMChRNAzivEzRYC3z5mGsVolEhFaVdYPE1qfdX5z3wU/oVxLsO8fOmUQUODRBExgwhzNOoB5w6FYirhDY4j5Q7wRRFTw5MNiiSIJhgsw4iSlI3nwpFRUIFho7zYQ/YLy+9P6cuFFewav7uv96f05cPEm8lEsHO7ZH/5G2f5m0frLjGEbO2P/MbZ/mbR+suMgRRaFbGhnh8MPhjUAjDgRJjDNGALFCxQxAhmeNk1IjMVDIMTKGqfCFif4RJ/kqieIQziIvDtCMcTCJBMJMSPKAYkiJQ6UQsA3wDETM0iK5wGTDcSPNmiRkMN/fAc0upiDyFYYJJahq4ertU8t0MKnRI90VnfrDPSGAXTFVpl5nnEk5/GK0pibwyQkn9ExEkh98Vkw45wVsVlo5PDhopeEIcVl6p3dyio1484YCHCjBsAnaIKU8OqYTDKMBsKGhoTQzQrHO72CP8Ad1/vT+nLh4bYH/h5n70/py4UTKJHP7Y/8xtn+atH6y4yDDwotEhIYxIHOFChgEQYeHhRgDCLUCkKFAMwWYaQ6deUKFEZlokk5ROVnChRNjkl5wtIUKAYuAhpooYUKAFAQHVfWsMewOfvhoUOgFshIKqh6QNrChQ3ky0Xn3RMQoUOiT0RVE2rDwoPkHgkgRCZDwoJiEs9aJzFFoUKMBlRhaQ0KMMxwYUKFAZkd1sF/wAOv96f05cKFCiZZ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UUEhQWFRUWGBgXFxgYGBgcFxoYGhUVFBcVGBgaHSYeGBokGRUXHy8gIycpLCwsFR8xNTAqNSYsLCkBCQoKDgwOGg8PGCkcHBwpLCkpKSkpKSwpKSkpKSwpKSkpLCkpKSkpKSwpKSwpKSwpLCkpKSwsKSksKSwsLCwpKf/AABEIAMIBBAMBIgACEQEDEQH/xAAbAAABBQEBAAAAAAAAAAAAAAAEAAECAwUGB//EAEkQAAECAwUEBgYHBQYGAwAAAAECEQADIQQFEjFBBlFhcRMiMoGRoUJSscHR8AcUIzNicrNDc5Lh8RUkU3SCsjQ1Y6LC0iVU4v/EABkBAAMBAQEAAAAAAAAAAAAAAAECAwAEBf/EACURAAICAgIBBAIDAAAAAAAAAAABAhEhMQMSQQQTMlFhgSJCcf/aAAwDAQACEQMRAD8AW0N5H61PDANNmjRz9oriT5QD001RcFTbkv7QBG7fRItM5v8AFmeiaddUZ0xIV2sbbiWHtEd6eDz5LICgqQag81LI9qvZBQtzZEqO4VH8Te+JJkSh+zFeI9paJKkoqcCX0Bb3AxrQKIy7bqacyNctSBEk29zQE/lBPm3whBVOyRuZLDzr5CLkhXz8IwQdNoWT92o8yB4Bz7olMMxXotzJ8gIdeN8wBxUBzyhJtacQeYl+APtIjWYpTLmj0kjkEjzJJ8ok0z0gkj8pUo+wRcu8pQPaL8Ek/wDi0RF4I3zDzB+DRrNQklWqCG3MPaRD9JqSkczif54RD69KOaiDuIPxMRVgzSoDiUF4wR+nTosvwS3g4iITSqlvxdPhURUZbl+mc7qDyYxNUwgdry+LPGAIzT6Ne8n3mJG0qwa0UBkWyOmEvDYpubK7sMW4VlCnUB1k7z6K9e6MzIinpCM/Ij3e6EtKx63d/UQPPQ9CT/Fn5wJ0G7/cPCkCjGl0m8q5laQPDEYQBLVHPEPDN4z5ctVcIaj7zTTOEZC1bidxIfyghs0RJO/w/m8VqLemfFMAyrvW7VB8vGN2yXMAPtHWeZA5Z1gUFGci0AlnVyDOY1rBZUEj7IV9JS3HeA8Fi5JGYSk83PtgyTIkyxQDi49j8tIJki+VJSNHNcqJ35RdKnsrs5+z2CISJ+agKUFWbNoDtV9oCjUfNYVjhNotHf4U4VjJtk5qvTdqNMoEtd8S/HifZGVaLcVUDeeXeYKFbsInzkv1S/zlCs8lssz81gSTJ1Jy36R0dw2ILDkU4jPLygsCWQCx3UuarsnCNfW4COksmz6ECp+ffGmlLQywMy8ScyqgGXYiWlBATR/cIUUWG2IZXBXuEKIPZZI4PaKcr61OYH76ZqwPXVwJ9sAjpGqQPH3gCCr/AFI+tz3XMP202gyH2iuFIGMxFMKieZUWjrWjjexglYyIJ3jDFRXMcjEORdPvr3NEZpqHmKroOq3viboSQeoN2IDF7IItCZW9+ASo+ZLRCZMUxBxtzPsA95glNofIqpqDTwY+yH6fgp/xE+3ONbDRk4fVlzFHmo+PwifRzjmlhur7EmnhGoEr0ZPNS38KRXhId1huQ95jWCgNNkI9EA72b4GLUWaaciQOIDe9/GJTp6QO3XckhPsr5xQbY9Ej2n2wbNQd9VcdZT8WI97RUu7pWp9g90NIS56wJ5qaNmyiUB92jvr7YA1GH0UrSvJSj40EMGHZQ3zxDx03Syv8NHgIQt8seikcsPuEANI55CVkcOZaCpVlWpChriTSp0X8Y1f7dQkMGbgIMuy8DOxMMjWkLOXVWxoRt0jCTcE1Qypx04s0EytmCO053BwPeI0rRtEZa1IMt8JY1bvcxNG18onrJmJ5BJHtEBT80N1X2Dy9n0p0G7OvJsoJlXJLD0f2/BoM+sypoxJmYSHIKkqFWatGIr5RbIu8mpWkuB2VBnq7A6VEbujdCqdd6EswDa1rDLsyEmgHPnFs26V+scmyPtBgWdY1pDl1cXpzO6MpJ+TONeCfQpTUitdz84afNAFANCQS8DE4QVFqbvnhHOXrfhD4T7PPWGAat43mUg0cfO6OXts3pC9Rv+f5RnTbYtSq1fICLbPizBLeI7owrZCZZVaE90W2SRNUpkuY0bvupc0hgQN+kdfdd0iUOsQfnjrGMkBWHZ4FIMzTNtY37GkOyRQZRUslWWUEXewd9NXgPQyWS6fOCBWOOvzaOrhy2TEgeAzjS2nvHEkgUanjSOHtrk1BhIqx5Ojqtmb8WuWs0HXIZvwoPvhQDskn7Jf7w7/URCibWRk3RZf5/vM+p++m+q33it+UZqgkmgKn3qB8v5Q+0M3+92l1N9vNz/eKyqfIQEma+SlKHNhHStHK3kLWrC5IUBlVSQPMwyZ6fRTiO5If/ucJEUSkzPwDliJ8TFkyST2pgTwCiO/SCYU21AZoA3Oz+aolLvAAe8BIA7/5wOiySwaqDnk57y8EosgBFAecbBlY6bSlQpXvLeQrDqQnUJHCvsMFJlJHac/PlDplp0DRhqAk2AK0HcPeYtTdm4GLStvS8If6y2sYwyLtO+H+oqH9YdFqfUxalfOMYrTYycyPKLk3ej0ljxhFA1ceEQRMl6B+QJ82aNgwdKu6WMiDu/pGjZrVJsySuYpEtDgYiWBPvNIz5FvloHWxB94p5Qr5XjSgJcjE+4VSRrz3RD1E4xg7Z0en45TnUTXnJlzGWCFpWAQQxBoKgjuiKLOkdlI8oxLxmmzWBCJJwhKkIKtUpJOJVQWcln0xRXYr6SiVOTaZpZKwEKd5igUhWEMkFTHUDXhCcXNGkh+Tgkm2zem2lKO0RTd2uUY8q1LE51E9H1golwpyQpFKgsAocH1iuzX+FgJlSsAUW6wTiINMR3b6ly26LtpLf0EtOfWVhBSCaMSTThCucpSx4GUIwjnyH2u3rCAZSw6iAGVxAJyZ+7WNe7b8OFPTYcg6xTra7qRzNwWRBKpiU9RYDOCCzuSQqoqBGgqyJtBJBaWWbCQQaaNlBld20CKSVJ5NLamwtJVNlBwA6gnVOeIAUO/zjzGdIXMW7f05R7FdNnCZAlu4SCB+Xd5+UcheNmnS1qTLlAhJYKGEUZxR3yIg8U/6sTkh5RywuZQApWoL5tB13XAVl1lkgPwHJqf0glFkWVHpiUgZgOH1YHLvDxdIUqaQlAKZY1Hgz6mOlHMaNmtSZaQiV1snMaEqSpVVeHxiNjsSZQAzPnBJnNAGLiQkQBbLbhDJzV8/CK7ROxZlhASl1xHPIfGB1sLYDeMrF1Rm4JpuyA3Rh22xlI6xb2xuT1klkgk6sYpkXCtanUyfGGqhdi2Slnol/vDp+BEKOvuG7ES5ZSEP1nf/AEphRzy2WWjz7aC3AWy0shIPTzg7HFSaoPlAgtmteZV8TSKtphOVbbVhUlI6edXAMulXmohzGcmwazZhVwyHJ9e4GOmOjlewybacXpqP5WPmaeUVJSr0U96yn2JqYul9XJP8RYebeyLDbOSuRIHdSCAGMojUk/hASH5vWLBMPrL/AIf5GEbUkeqPEiLE2kGuIgbwmniTACS+sLA7RbkX84ts1uQO2VExUm1oNAFHiqnk4imbMQnRPj/+ow1mkbbK4+H84c2yVv8AGMVFoc9WWFE8Cfa8EoST94lKBpQYvAfygGs0/r0sekIdF6oNEkk8B74y8aAThw09Yud25hB13XeuZhKgRLKmBwsCwJOF86NXKsEFmrZ09XGdcnMVYG3DcHZXFkwRePUZgwy5N6IjJMsKWCe1oa9/CC9E1K2aS7ahKXSllVDqNTyOQ7oDVeE1QAZhvFRlUvzcQyZwL0fTu+a98D2qxKUCZQYjMJGYruGccfNwLkR6Hp/UviZbtJPWqUcKCsoYqKQSEp1PAUq++BNmrUbQZiV4csRUc8glKRuGZ74Nuu0qR1FKVUddyWOIZVoQBTm8WG6ES1BcpKUg0VxTwCSA7wkOBRh18lOT1LlPtoLsNnShGJQJJemVMnJ4iBJ20aFgpVLLpBYu45w9530wZRCiAwAp41LRjJmhRYIUMRGS/LsQ6hJaJvkTds2rovdCS6l4SNNGb58I1LBdUtHWlHA/quH5gUPeIxhdbOAlAIIzxK0cjc9UwbZ1qKgnCsqNEsaq4ABv5Q8U0sk58ik8Hc7MT8QmhycLO4IzCsnFctIa97oVNmJILAjrdxDeRh9nbnXJBVMWcSs0BTpSNz+keOW7fGnNn0LFgM1HIRC/5Wi+40znr7uZBMsElkghnzy+e+KCtMsMkOdBpB1nvVE+bgkoxhPbmq7I4J1JMDWuxBEx+9t3AR08U/DOfkhWUQQS1ak/LQllod9YCt94pSM4qIDW6ZXNhEZKStxk1K8v6QDKkLtKwewgEVOvIe+Ols8pIDDPXUxrAhWexpQNH1Op/lFnT1oH0MSJ0iJljhCZKGtdMwFB/N7hCiF0J6h/N7kw8Seyq0eW7SJP1y0uinTzqqIA+9VUAOTzMZa7QH6qcXIH2lqeMam1M9AtdpBKn6abRLD9qqpNfdGfImK9XvUon2R0LRxvYOZjlsLnQYaeApDnF6UxKeASk+zLzgkzVEtVtyUhI71LLmJKtBFCWG5ND5fGCAqSnes/wN7gfARJVmepr+Ye5WXOIrvADLF3ufbUxWLWVFwFFIqok4UjyJUeAEYJGcEtUjuyfll7YeRZgDXEHyAJB4P6vfvyh/r6z90hSfxEF+5jQQ0tM5aggFRUSwSBiUT4GMYiu1rNAcA4OT/Ef5CDrp2WmWirnBqpT4eQyfkH7o6m6Ni8Jx2k4lUPRhTpfUqbM/hdu6OoRJyfuGghew6gc5d+y0iScaxjVoSOGiffXujVtFwSZ4K8JBOSw4IIAAIemQbJo0enPZRU+XM7oIS7dYueAYdwibkyiijjLVcM5BcJKwPSl6/vJRLK7q7iIFRZkTF4T9kW62Y1yAVk7eHOO+iE2UlVFAKHEAxuzA+JeDi17NqFUKSry+MUL6RDy8FW9GpO8/PvjrV3HK9EFB/Aojyy8oBtOzdSUzcwxExAWD7N3lG7Ce3Rj2e3JCUoUkggAMRTjBqbGk1YeHuiCtmlH0bMS/qKSfEOxi2Td1qSHllH5VmYRQkUJGIZcRwguTAoMust3yQG6NJH5UtAV7XDIbGlPRkVJGR17OXhGhZbHa5g62CWXIZlKyLAiocHOC7PcCMYExa58wVwAhKAxHbbJnFCTnlE3KslI8cmc5d1gmTyRLTQPjWrsJLuXPpEbhuq0ddc91okjFL66iGVNVQHgn8PBNN5g8yEpACmU3ZQkMhNdE68z4CGk2UqQEroKuAd5JZ++JSm3/heMFHWyIs3SdolSfBJ5JFO8uYJmWRJYEOBkD2aatqeJiNqtUuRLxLIShNPgANTwEeebSbYrngoQ8uVu9JX5ju4DzhYxc9Dyajs6S+NubPZnCR0hGeBsI/1ZeDwDZNoBakCYZapYrmQQoPpqddI4q7LpNoOJbpkIPXV63/TTx3nQcWjYtd7uyJaWFEoSNAKACOlQjHRCUmzRvC9Gomp3Cp7hFdnusrAVOyzwf8As2fKCrtu3DU9ogPw4CNmTIFIrZOjPRKwigZshp3QTLgubKFHiMkvQQOyD1IGXCRJ1i9FM8oedOCRmzwvahuuAu7E9U/m9whRO6lAoP5j7BCiTeSiWDyjaKxp+uWkmg6ecaBv2q6uYx126WmiABxOI+bV8Yt2sUtdutVCQLRODlWHKavJyzRny7G+oG8uFnlSgjpjo43tkpl5qJYLJ/ClAHm4MUmU56xL7nbyDk98WLCB2ljiwD+5vGLrJKBfC4SM9Co1ISN5LHfkYIB5FkHaKKDkH5P7TlxyiRtpBHWSGNEgAjkwcnjWAbTaMR6+JW5IIAA0CQRlB1y3Uq0TEykSi5zxKYJTqssMhAsIVYrCu0zEolS1LxVxFeFKRriZ2A+G+PSLluGXZU9TrTCOssu54Jc9VPDXWLbpuWVZUYJSa6rPaUd/AcN0GAVibdllGhkpiKSVuE0SKFXuTvPzyISnfEm3UELY9DS5YSGTQeZ4kw7QoUAYcQxMIwKuYVFkd50HxPCMBk5to0AcnT3ncImiUW6xrw93xiVnsoSKa5k5mJLtCUlqqV6qQ6v5DiWEBs1FEy6EKL4lJ8/DdBJWhJwh1K9UVVzO7mWhIs0xfaOBPqpPW/1L05J8YqXMRImpwgAKSUED1gcaCTqe2K1yhXJsZRSDE2VRDzDgT6qT/uXn3JbmYFtFoYpMsBCJYViUWSlKSkOTuqBAt930iRL6a1L6NHopHbWfVSn3+LRw9gtE++p+EgybDKLlCddwUr0lluQqdKo6WWOsnpFzWyVOlibKVjSSoBRBD4VFJIB0cUMVX5tBLsqHWXUeygHrHjwHH2xj39tbKsiBJkBJWkYQkdiWAGD7yPV8d0cDabWuasrWSpRqSYMOJzdyNKaWEG3rfM20rxTSWA6qR2U8Bx86GI3ZcirSpi6ZSfvFbvwjeo+WfMm5rhXaC1UoT2l6DVhvUf5xpXnacTWWyJokF6+JJ3nfFXKsRJ1eWBXlaukKZFnGGWjqgB/k7yY3bouRMkVZSzqR5DcItuu5kykD1vSPHXugqYPGAYrmTMJi6TaAcoFU+oiVml1ggNPowoRhzLxwzCEuVAsUnyI45RuKmhCSTQARyN5pTMnKUDhdq9zAwqzgZ4yFovslVQRw8/jFd83orCksQNd2YZtN8DdEcJdyeBFdI5+8py00DvqKuNX+d0GgWdhs7fZMtWVFkZkegg8d++FHN7K3iTKW/wDiH/YiHhXsZMwNrQ1utThBP1icz0/ar0GZ7jGPhfMppowP9IP2vmn69a2B/wCIn65/bLjFFnKixbl/IR1LRxPYaiXUBISSSwCWqfNoItM3CcACglOqSwUr0lOdCQw4JEQu2xCWFzCpsIYEg9pTgcyBiLcBFItaU5OeLM3sjAD7PIVOI6NIxqNUuHV+MHvruz3t6ts/cKLJKwpAxqYzFDNR3P6ojE2D2fSJQnzUhS19lKnOFNCCQSanPk0daqsSk7wXjGlYgImEjWGSIrtElZBwAE7naAOQtF4JSa+Xw3RKVeCVZH59sYdokrB64IPEQTd92GZU0QNd/BMO4xS2TU23o2kzAYk8UT7TLlsHCdAM1Hg2ZisTJi+zLwjeug/gHWPfhiZYJwlXAe2Kk2pA6ssFZGiKgfmV2U95fhEhd5V94or4dlH8Iz7yYMTLSkNQAZDIdwEK2GjNtSZgCVLVhRiAUlD9k9VyvOhKSWagMacuWmWlgAkbgM/ieMC2qbjBQlL4gQ28ENE7JdyhLx2lQThS6usGYCpUrIQH+TL8E+nVMOGWOZ+J0jl9rttbPd/VATPtWYT6Mst2l+ry7XLOMPa/6V8T2e7qJ7JnAVOjShp+Y13b4wbNsQhCunvBRlpUyk2dJ+3mUFVf4SSdTXvhbvWhqoyrPZ7Xe1oMyYokCq5iurKlJ55JG5IqdKx2lr2kTZ5Is1hBTKTRc1mUsnNQ9V/FmFBGTeF7qmJTLQlMqSk9WUjsjidVK/EawIEYjhS5BzJpQF8IGgep1JDnSHjD7FcvoXQuXfOOl2Y2XXPU5dModpe/8Kd545DyjQ2c2KMwiZOBTLphTkpX/qnzPnHUXvbDKl9HIQCpmSkZJ0D7hBny/wBYmUPLM63zRiTZbOMIAdRGSU8T6xbWLbNdcuSGQkAnM6nnDXZdplJ6xJUrrLOpV8Nwi2eKQiCyuUS+cPMlPrClIJMXhI74e0CitRADGIISMxE5svq8YyrXeYloK01OTawLNRo221YU1IDhg/dSOAv3aVSJrBKKZvrXfxzpvhX9tCtZBBLB6F6E/wAo5S0zakk1Jq7/ANIMUCbOjRtW7YklJ0Y037ozbXfK1altwY783rGGonTyPuhkz5m/+Iw9Eex3Oxq3kzCW+9P+yXChtiF/YLcj7w5V9CXDRN7KJ4MnaayIVbrUak/WJ/EP0y4zVgIolIH5n8gPfBW10hZt1qcsPrE9usWbpltSMtEtCfSc6uWT4Zx0LRzPZoy5hMplFJGIlYDOE4UhBAGTHF3kb4O2b2fE60pQUYkDrKUWYp0ADPU08YwpdsYuksd4y9nwj0LY6UtMqWoKSlU1RDYMwAS4CaA04CsZsMVeDsrPJCEsItSNBnGPYb3TOWtEudLUqWWUAg0YlOqmZwzwRaJS3+8UxcKIISeGEBJ8zpETpNJYw9qnNooN4I0JWdyAVeYp5xxt53iZZKGxTQzMkqK3NCDXAWckNmKR1F0W2aqSjpkgTGqBpWj8WaM0ZBotM00CAB/1C/8A2pf2iImzqV2llvVSAhI4Ur5wQEvDmaBC/wCDFKbtl4SnCGVnvOueb8YVknlJMuYeskOD66cgocdCN/AiHFqKjhTnuGcW/wBgqmEKWopavVbFuIc5d26A6Wzb0JVrqyRXz8Itk3atdVnCN3pfARp2exJR2Q3t8YVqtiJaSqYpKEjVRAHnE3yeIjqH2Zd833ZrvlY5ygl+ykVmLO5IzPPIatHl972623x1i1lsKTmskIPFRzmq/CkNyzizaraawfW5k9CVWycWCRMP2EsAAMEhsQcPWlcjGHbb9n2pQM1eIN1UiiEjclIoBDRg3lmcksIPk3nZrCMNhR0k3I2mYBiH7pBogcTWMidalzSVKJUolySSSeLwJMlHEGjtLh+j6bOAVOeSimY65HBJ7PM+Bi38YITMsGHdFhmT1hCElatw9p3DiY9M2c2LRIZc1lzBkPQSeHrHj4b41rqumVZkYJSQkan0id6jmTCnXqlylJc5Uq0c8uRydLRRR67L7ZamomqvnOAbJZMLl3Uouon5yh5SiamJqmRkqA8kZqgOJgWbOL5UhrVMIga223o0OolL5FszBbMXLnNnSKFl6gxmzL7CqPpno4hWOap+sQO+CgM0BaimObvC1yySFTAlSjyFa5x0kyUFDNo4/aa5CXYVZ8ocVgl82XChwtKgDuGIncTqGjirUpTtn3ROZNW+HHQZVp7YgFEapMUSohKVlKUnf7XiRk+sSe4++HmE7xA7mCId1sMR0C2H7U/py4UQ2DH93X+9P6cuFEnsstGLtfaVi32sD/7No0D/AHy9WeMfG/ar3xr7XP8A2hbGBraZ/wCsuMdaCMyOTxdaIPZaLUBo/Mv4aCPX7gQqZd0sSpipOJCQVIZxQAivEGPGkh/6R2+ye0cyRIVLJRhJ6pUR1XzcDxaBL8jwO+ua7E2dGAKxqNVLIGNRJJctU9784ttAmBKlUVVwliOq4pRy7VfyMDbO2KzqHSfXJallsyAe8KIOcdCi7JetoR/En4xH3Il+j+gG3XYgSUqL4lMUtmC2Jwd4B+Xgax21jgIGPh6X4gNMstOTRuzhZCnDOnSlpGi1pI/hyge0bX2CQ7zkD8oPtb3xP3f2P7f6Gl2SavTCOPwgk7PYgylni1PCOavD6Z7FL+7C5h4MB4h45S9PpxnqcSJSUbian3jyhrnLSBUI7Z69ZbslyqpAG8+/cIy7425sdmB6Sckn1U9Y8qU848Dvfba2Wn72csjcCw8Iw1KJLkvzgrgbzJgfMl8Uer379N6i6bJKw/jXU8wMh5x57ee0U+1Le0TVK8WHIDSJXXsla7RWXIXh9ZQwo/iUwPdHZXP9EeRtM7/RK9mNXuTDOXFxi1yTZx13gYh0YK16EgMOKEVrxUTHcXFsNPmB5gEpO9XabgnPxaO2ubZ6z2UNIlJSfWzWeajWNFU4J7RA4a+Gcc8ue/ijojx18gG5dlZFnYpTiWPTWxV/p0T3eMatrtqJScSy24Zk8hmYBXe+iRhG859w0jOE0FfWBUd5NYRJvLC3WERt15Tp5woBloO7tnmfR5Dxi6x2QIGnviUyaDwEUKt6Rq8UQgZNtbUEVfWS76boGM4ZikWS1qz0ggCkKeOb25vSZJkuACFUcuMJ4NGxNvRKXxA0D015b45Lbu/ZE6zmWJgCqKSMJLkacOcFAejiRe637ajrnnE7LtHMllwSRqCfJ4wyImFDUPFepHudvZtuSFgAHDqVHPg2XfnHTJ2pkzQA4JVQhw47tY8jKwchDJmkZU3VjdQ9/s6Pae60JeZLViQ9WD4TuO6Ocwn+ghKmElyawisj0vA/CHWCUsscI+WeET8t8YbEN8Sbd8+MEB22wn3C8vvT+nLhQthH6Bdf2p/Tlwom9llowNsH/tC2bvrM/wDWXGWmWMzl8740tsFgXhbP8zaOX3y4xlLJrTuEVTwc7WQlNvwkYAEkVBqSDvBMStd5KmNizqVK1Uokuo0pQgNwgQ8BDpJgMKdFiFhPpn/S8PNtqvRXMHNRigriMChk2aFlsU2dRE0KO4zcKvBZD90Gp2FtZ/Zp75kv/wBowsY0jXu7ayfJThSoKDg9atGyGoHIxOXZfGisWn8rNGR9G9qOfQp5zH/2gxpWb6LlftLQgfkQpR8VFMWWL6SJTfbSVJO9C3HgWI8TBivpJsgFETieIA/8ohLk5iyhxBNj+jixo7ZmzTxUEjwQH846C7rms8r7mzy0neEur+IufOONV9KKf2chI/MX8q+2K1fSrONCEkeqlISG9/fEn7ktsqvbWj0eZMI7T8sz4CKkW1Z7MpXNdPIPHEI+kOXMJxJKMmq+lYPVtvLKRgWXOY3NCqDG7o6S0zbQdQOVPN3gCz3XNUXqne+sZ9l2gSAVdK1N779MtYgvbsCiVA8c/BodIVs6uzXeQOuQeUWlCd8cKrauYoUUwis7QsMRVXWsNkW0d3MmJyzgdMiW+keaW7biYKIPz3QLZNspqX45l+9u8w6TFbR6lNtciWKqSOZGkcPtF9IZxAWc9UZmnlHIXtfK53bNM2G86neYysT6wyiI5fRq3ptLOnnrrNNzee+M0qMMlUSUIqkiTbIFROZhBPGLESxmYRbTzhkIyIXEkJJyhnhlKJgil3REVUw5mKsY3A90QwGEmUYwaRNIB3CLEzGyJbg8UmW0IpgmO82EmfYL1+1P6cuFENg/+HX+9P6cuFEXsqtHPbYpH9oWz/M2j9ZcZGLcB7fbGptkf/kbZ/mbR+suMeKrRNp2SxGESdYZ4TxgUPDYYUKMYbDEgmHAhiY1UCxlJiposW8QGcTkViWS0xJ2hhCIiRVEgqJgn5MVO0RBMAxb0vGLEE6RUBFiRGMXGetmctEFzVMxJaGFN0VLWMyTwAgmGxaxEzg0K0TdK10iqdMehYHKmkMChRNAzivEzRYC3z5mGsVolEhFaVdYPE1qfdX5z3wU/oVxLsO8fOmUQUODRBExgwhzNOoB5w6FYirhDY4j5Q7wRRFTw5MNiiSIJhgsw4iSlI3nwpFRUIFho7zYQ/YLy+9P6cuFFewav7uv96f05cPEm8lEsHO7ZH/5G2f5m0frLjGEbO2P/MbZ/mbR+suMgRRaFbGhnh8MPhjUAjDgRJjDNGALFCxQxAhmeNk1IjMVDIMTKGqfCFif4RJ/kqieIQziIvDtCMcTCJBMJMSPKAYkiJQ6UQsA3wDETM0iK5wGTDcSPNmiRkMN/fAc0upiDyFYYJJahq4ertU8t0MKnRI90VnfrDPSGAXTFVpl5nnEk5/GK0pibwyQkn9ExEkh98Vkw45wVsVlo5PDhopeEIcVl6p3dyio1484YCHCjBsAnaIKU8OqYTDKMBsKGhoTQzQrHO72CP8Ad1/vT+nLh4bYH/h5n70/py4UTKJHP7Y/8xtn+atH6y4yDDwotEhIYxIHOFChgEQYeHhRgDCLUCkKFAMwWYaQ6deUKFEZlokk5ROVnChRNjkl5wtIUKAYuAhpooYUKAFAQHVfWsMewOfvhoUOgFshIKqh6QNrChQ3ky0Xn3RMQoUOiT0RVE2rDwoPkHgkgRCZDwoJiEs9aJzFFoUKMBlRhaQ0KMMxwYUKFAZkd1sF/wAOv96f05cKFCiZZ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Content Placeholder 11" descr="checkbox-303113_960_720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23601" y="2174875"/>
            <a:ext cx="3907385" cy="3951288"/>
          </a:xfrm>
        </p:spPr>
      </p:pic>
      <p:pic>
        <p:nvPicPr>
          <p:cNvPr id="14" name="Content Placeholder 13" descr="x-mark-4-512.pn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Please try again.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media-cache-cd0.pinimg.com/236x/b1/e3/19/b1e319b47e70f39cc83cafbafc186a9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752600"/>
            <a:ext cx="3048000" cy="4055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53</Words>
  <Application>Microsoft Macintosh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The Neptune Quiz  </vt:lpstr>
      <vt:lpstr>How many rings circle Neptune?</vt:lpstr>
      <vt:lpstr>Oops, try again.</vt:lpstr>
      <vt:lpstr>Good Work!</vt:lpstr>
      <vt:lpstr>Is the sun far from Neptune?</vt:lpstr>
      <vt:lpstr>Good try!  Try again.</vt:lpstr>
      <vt:lpstr>Great Work!</vt:lpstr>
      <vt:lpstr> What color is Neptune?</vt:lpstr>
      <vt:lpstr>Please try again.</vt:lpstr>
      <vt:lpstr>Good Job!</vt:lpstr>
      <vt:lpstr>You’re a Neptune expert!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Susan Cardoza</cp:lastModifiedBy>
  <cp:revision>13</cp:revision>
  <dcterms:created xsi:type="dcterms:W3CDTF">2014-07-31T13:18:45Z</dcterms:created>
  <dcterms:modified xsi:type="dcterms:W3CDTF">2017-07-20T22:50:42Z</dcterms:modified>
</cp:coreProperties>
</file>