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0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221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3.xml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6.xml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9.xml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768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/>
              <a:t>Giraffe Quiz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4572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/>
              <a:t>Ruby</a:t>
            </a:r>
          </a:p>
        </p:txBody>
      </p:sp>
      <p:sp>
        <p:nvSpPr>
          <p:cNvPr id="86" name="Shape 8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30" name="Picture 2" descr="Image result for giraf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3746" y="1373764"/>
            <a:ext cx="4798290" cy="3198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Job!</a:t>
            </a:r>
          </a:p>
        </p:txBody>
      </p:sp>
      <p:pic>
        <p:nvPicPr>
          <p:cNvPr id="4098" name="Picture 2" descr="Image result for happy giraff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6" y="1417637"/>
            <a:ext cx="6603392" cy="428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1832550" y="684850"/>
            <a:ext cx="5478900" cy="6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/>
              <a:t>Thank You!</a:t>
            </a:r>
          </a:p>
        </p:txBody>
      </p:sp>
      <p:pic>
        <p:nvPicPr>
          <p:cNvPr id="2050" name="Picture 2" descr="Image result for silly giraff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4157" y="1544781"/>
            <a:ext cx="6096000" cy="429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62075" y="3921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/>
              <a:t>How tall is a giraffe?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535187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16-18 feet</a:t>
            </a:r>
            <a:endParaRPr lang="en-US" u="sng" dirty="0">
              <a:solidFill>
                <a:schemeClr val="hlink"/>
              </a:solidFill>
              <a:hlinkClick r:id="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497400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4" action="ppaction://hlinksldjump"/>
              </a:rPr>
              <a:t>1 foot</a:t>
            </a:r>
            <a:endParaRPr lang="en-US" u="sng" dirty="0">
              <a:solidFill>
                <a:schemeClr val="hlink"/>
              </a:solidFill>
              <a:hlinkClick r:id="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0975" y="2327412"/>
            <a:ext cx="3940624" cy="394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2" name="Picture 2" descr="Image result for giraff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6229" y="2327413"/>
            <a:ext cx="2627082" cy="3940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Oops,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"/>
            </a:endParaRPr>
          </a:p>
        </p:txBody>
      </p:sp>
      <p:sp>
        <p:nvSpPr>
          <p:cNvPr id="105" name="Shape 105" descr="Image result for sad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34" name="Picture 2" descr="Image result for sad giraf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7222" y="1417637"/>
            <a:ext cx="4140372" cy="5086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Good Job!</a:t>
            </a:r>
          </a:p>
        </p:txBody>
      </p:sp>
      <p:sp>
        <p:nvSpPr>
          <p:cNvPr id="112" name="Shape 11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86" name="AutoShape 2" descr="Image result for happy giraf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Image result for happy giraf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Image result for happy giraf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594" y="1265049"/>
            <a:ext cx="3726441" cy="5264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/>
              <a:t>What do giraffes eat?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09475" y="1535037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leaves</a:t>
            </a:r>
            <a:endParaRPr lang="en-US" u="sng" dirty="0">
              <a:solidFill>
                <a:schemeClr val="hlink"/>
              </a:solidFill>
              <a:hlinkClick r:id="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4497400" y="1535037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4" action="ppaction://hlinksldjump"/>
              </a:rPr>
              <a:t>cats</a:t>
            </a:r>
            <a:endParaRPr lang="en-US" u="sng" dirty="0">
              <a:solidFill>
                <a:schemeClr val="hlink"/>
              </a:solidFill>
              <a:hlinkClick r:id=""/>
            </a:endParaRPr>
          </a:p>
        </p:txBody>
      </p:sp>
      <p:sp>
        <p:nvSpPr>
          <p:cNvPr id="125" name="Shape 125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8025" y="2327337"/>
            <a:ext cx="3514068" cy="437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Image result for giraffe eating leav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275" y="2854679"/>
            <a:ext cx="4093125" cy="2731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Good try! 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"/>
            </a:endParaRPr>
          </a:p>
        </p:txBody>
      </p:sp>
      <p:sp>
        <p:nvSpPr>
          <p:cNvPr id="137" name="Shape 137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90" name="Picture 2" descr="Image result for sad giraf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2618" y="1829882"/>
            <a:ext cx="5273964" cy="395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09625" y="2936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Good Job!</a:t>
            </a:r>
          </a:p>
        </p:txBody>
      </p:sp>
      <p:sp>
        <p:nvSpPr>
          <p:cNvPr id="10242" name="AutoShape 2" descr="Image result for happy giraf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Image result for happy giraf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317" y="1409394"/>
            <a:ext cx="4766974" cy="44987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47299"/>
            <a:ext cx="8229600" cy="153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/>
              <a:t>Where do giraffes live?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514275" y="18585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Africa</a:t>
            </a:r>
            <a:endParaRPr lang="en-US" u="sng" dirty="0">
              <a:solidFill>
                <a:schemeClr val="hlink"/>
              </a:solidFill>
              <a:hlinkClick r:id="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3"/>
          </p:nvPr>
        </p:nvSpPr>
        <p:spPr>
          <a:xfrm>
            <a:off x="4644937" y="1930175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4" action="ppaction://hlinksldjump"/>
              </a:rPr>
              <a:t>Ocean</a:t>
            </a:r>
            <a:endParaRPr lang="en-US" u="sng" dirty="0">
              <a:solidFill>
                <a:schemeClr val="hlink"/>
              </a:solidFill>
              <a:hlinkClick r:id=""/>
            </a:endParaRPr>
          </a:p>
        </p:txBody>
      </p:sp>
      <p:sp>
        <p:nvSpPr>
          <p:cNvPr id="155" name="Shape 155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 descr="File:Kiang West savanna.jpg - Wikimedia Commo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975" y="2696099"/>
            <a:ext cx="3214754" cy="298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Image result for oce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9969" y="2862118"/>
            <a:ext cx="4294231" cy="2418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Please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520da04378ee6.preview-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255" y="1902691"/>
            <a:ext cx="5647052" cy="39341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56</Words>
  <Application>Microsoft Macintosh PowerPoint</Application>
  <PresentationFormat>On-screen Show (4:3)</PresentationFormat>
  <Paragraphs>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Giraffe Quiz  </vt:lpstr>
      <vt:lpstr>How tall is a giraffe?</vt:lpstr>
      <vt:lpstr>Oops, try again.</vt:lpstr>
      <vt:lpstr>Good Job!</vt:lpstr>
      <vt:lpstr>What do giraffes eat?</vt:lpstr>
      <vt:lpstr>Good try!  Try again.</vt:lpstr>
      <vt:lpstr>Good Job!</vt:lpstr>
      <vt:lpstr>Where do giraffes live?</vt:lpstr>
      <vt:lpstr>Please try again.</vt:lpstr>
      <vt:lpstr>Good Job!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Giraffe Quiz</dc:title>
  <dc:creator>Susan Cardoza</dc:creator>
  <cp:lastModifiedBy>Susan Cardoza</cp:lastModifiedBy>
  <cp:revision>10</cp:revision>
  <dcterms:modified xsi:type="dcterms:W3CDTF">2017-07-28T21:17:03Z</dcterms:modified>
</cp:coreProperties>
</file>