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67"/>
  </p:normalViewPr>
  <p:slideViewPr>
    <p:cSldViewPr>
      <p:cViewPr varScale="1">
        <p:scale>
          <a:sx n="84" d="100"/>
          <a:sy n="84" d="100"/>
        </p:scale>
        <p:origin x="21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2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image" Target="../media/image5.jpeg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Jupiter Quiz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Ruby</a:t>
            </a:r>
          </a:p>
        </p:txBody>
      </p:sp>
      <p:sp>
        <p:nvSpPr>
          <p:cNvPr id="23554" name="AutoShape 2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downloa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981200"/>
            <a:ext cx="31496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many moons does Jupiter have?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60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50</a:t>
            </a:r>
            <a:endParaRPr lang="en-US" dirty="0"/>
          </a:p>
        </p:txBody>
      </p:sp>
      <p:pic>
        <p:nvPicPr>
          <p:cNvPr id="23" name="Content Placeholder 22" descr="0b7a1e7922de5f32643973144a9ffed5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" y="2577606"/>
            <a:ext cx="4040188" cy="3145825"/>
          </a:xfrm>
        </p:spPr>
      </p:pic>
      <p:pic>
        <p:nvPicPr>
          <p:cNvPr id="24" name="Content Placeholder 23" descr="0b7a1e7922de5f32643973144a9ffed5.pn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4645025" y="2576988"/>
            <a:ext cx="4041775" cy="31470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Oops, try again.</a:t>
            </a:r>
            <a:endParaRPr lang="en-US" dirty="0"/>
          </a:p>
        </p:txBody>
      </p:sp>
      <p:pic>
        <p:nvPicPr>
          <p:cNvPr id="7" name="Content Placeholder 6" descr="stock-vector-sad-face-22710495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1752600"/>
            <a:ext cx="3276600" cy="34222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Work!</a:t>
            </a:r>
            <a:endParaRPr lang="en-US" dirty="0"/>
          </a:p>
        </p:txBody>
      </p:sp>
      <p:sp>
        <p:nvSpPr>
          <p:cNvPr id="10242" name="AutoShape 2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Content Placeholder 15" descr="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7" y="2796381"/>
            <a:ext cx="2143125" cy="213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Jupiter close or far away from the earth?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Far away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hlinkClick r:id="rId3" action="ppaction://hlinksldjump"/>
              </a:rPr>
              <a:t>close</a:t>
            </a:r>
            <a:endParaRPr lang="en-US" dirty="0"/>
          </a:p>
        </p:txBody>
      </p:sp>
      <p:sp>
        <p:nvSpPr>
          <p:cNvPr id="9218" name="AutoShape 2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AutoShape 10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Content Placeholder 16" descr="planets-625x350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" y="3019266"/>
            <a:ext cx="4040188" cy="2262505"/>
          </a:xfrm>
        </p:spPr>
      </p:pic>
      <p:pic>
        <p:nvPicPr>
          <p:cNvPr id="21" name="Content Placeholder 20" descr="download (1)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5446712" y="3236119"/>
            <a:ext cx="2438400" cy="182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Good try!  Try again.</a:t>
            </a:r>
            <a:endParaRPr lang="en-US" dirty="0"/>
          </a:p>
        </p:txBody>
      </p:sp>
      <p:sp>
        <p:nvSpPr>
          <p:cNvPr id="8194" name="AutoShape 2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AutoShape 8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Content Placeholder 11" descr="stock-vector-sad-face-22710495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71800" y="2057400"/>
            <a:ext cx="3048000" cy="31834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Work!</a:t>
            </a:r>
            <a:endParaRPr lang="en-US" dirty="0"/>
          </a:p>
        </p:txBody>
      </p:sp>
      <p:pic>
        <p:nvPicPr>
          <p:cNvPr id="9" name="Content Placeholder 15" descr="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7" y="2796381"/>
            <a:ext cx="2143125" cy="213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You’re </a:t>
            </a:r>
            <a:r>
              <a:rPr lang="en-US" smtClean="0"/>
              <a:t>a Jupiter </a:t>
            </a:r>
            <a:r>
              <a:rPr lang="en-US" smtClean="0"/>
              <a:t>expert!</a:t>
            </a:r>
            <a:endParaRPr lang="en-US" dirty="0"/>
          </a:p>
        </p:txBody>
      </p:sp>
      <p:pic>
        <p:nvPicPr>
          <p:cNvPr id="10" name="Content Placeholder 9" descr="Solar-Map-5958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5500" y="1640681"/>
            <a:ext cx="7493000" cy="444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49</Words>
  <Application>Microsoft Macintosh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The Jupiter Quiz  </vt:lpstr>
      <vt:lpstr>How many moons does Jupiter have?</vt:lpstr>
      <vt:lpstr>Oops, try again.</vt:lpstr>
      <vt:lpstr>Good Work!</vt:lpstr>
      <vt:lpstr>Is Jupiter close or far away from the earth?</vt:lpstr>
      <vt:lpstr>Good try!  Try again.</vt:lpstr>
      <vt:lpstr>Great Work!</vt:lpstr>
      <vt:lpstr>You’re a Jupiter expert!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Manatee Quiz</dc:title>
  <dc:creator>PocStudent</dc:creator>
  <cp:lastModifiedBy>Susan Cardoza</cp:lastModifiedBy>
  <cp:revision>21</cp:revision>
  <dcterms:created xsi:type="dcterms:W3CDTF">2014-07-31T13:18:45Z</dcterms:created>
  <dcterms:modified xsi:type="dcterms:W3CDTF">2017-07-20T22:46:59Z</dcterms:modified>
</cp:coreProperties>
</file>