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hyperlink" Target="#slide=id.g24b01e73e5_0_26"/><Relationship Id="rId5" Type="http://schemas.openxmlformats.org/officeDocument/2006/relationships/slide" Target="slide13.xml"/><Relationship Id="rId6" Type="http://schemas.openxmlformats.org/officeDocument/2006/relationships/hyperlink" Target="#slide=id.g24b01e73e5_0_37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hyperlink" Target="#slide=id.g24b01e73e5_0_18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hyperlink" Target="#slide=id.p8"/><Relationship Id="rId5" Type="http://schemas.openxmlformats.org/officeDocument/2006/relationships/slide" Target="slide3.xml"/><Relationship Id="rId6" Type="http://schemas.openxmlformats.org/officeDocument/2006/relationships/hyperlink" Target="#slide=id.p7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hyperlink" Target="#slide=id.p10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#slide=id.p11"/><Relationship Id="rId8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slide" Target="slide9.xml"/><Relationship Id="rId5" Type="http://schemas.openxmlformats.org/officeDocument/2006/relationships/hyperlink" Target="#slide=id.p13"/><Relationship Id="rId6" Type="http://schemas.openxmlformats.org/officeDocument/2006/relationships/slide" Target="slide10.xml"/><Relationship Id="rId7" Type="http://schemas.openxmlformats.org/officeDocument/2006/relationships/hyperlink" Target="#slide=id.p14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            The Arctic Fox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Quincy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0978" y="1878696"/>
            <a:ext cx="3674450" cy="275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825" y="1417649"/>
            <a:ext cx="5165024" cy="516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575212" y="219272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4587950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0" dirty="0"/>
              <a:t>                         </a:t>
            </a:r>
            <a:r>
              <a:rPr lang="en-US" b="0" u="sng" dirty="0">
                <a:solidFill>
                  <a:schemeClr val="hlink"/>
                </a:solidFill>
                <a:hlinkClick r:id="rId3" action="ppaction://hlinksldjump"/>
              </a:rPr>
              <a:t>no</a:t>
            </a:r>
            <a:endParaRPr lang="en-US" b="0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627775" y="1517425"/>
            <a:ext cx="3747600" cy="6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hlinkClick r:id="rId5" action="ppaction://hlinksldjump"/>
              </a:rPr>
              <a:t>               </a:t>
            </a:r>
            <a:r>
              <a:rPr lang="en-US" sz="2400" u="sng" dirty="0">
                <a:solidFill>
                  <a:schemeClr val="hlink"/>
                </a:solidFill>
                <a:hlinkClick r:id="rId5" action="ppaction://hlinksldjump"/>
              </a:rPr>
              <a:t> yes</a:t>
            </a:r>
            <a:endParaRPr lang="en-US" sz="2400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627775" y="485100"/>
            <a:ext cx="7733100" cy="6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A64D79"/>
                </a:solidFill>
              </a:rPr>
              <a:t>                   </a:t>
            </a:r>
            <a:r>
              <a:rPr lang="en-US" sz="2400">
                <a:solidFill>
                  <a:srgbClr val="00FFFF"/>
                </a:solidFill>
              </a:rPr>
              <a:t>Do they live in the dog family?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975" y="2844074"/>
            <a:ext cx="3807974" cy="30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5025" y="2802625"/>
            <a:ext cx="4041900" cy="31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Try Again!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4099" y="1535125"/>
            <a:ext cx="6886523" cy="45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Grrrrreat job!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074" y="1290525"/>
            <a:ext cx="5469275" cy="50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You are now an Arctic Fox Expert!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174" y="1638300"/>
            <a:ext cx="7142574" cy="47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             How heavy is a white fluffy fox?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hlinkClick r:id="rId3" action="ppaction://hlinksldjump"/>
              </a:rPr>
              <a:t>                 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  6.5 to 17 lbs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711500" y="1564387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5.6 to 15 lbs.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5425" y="2204300"/>
            <a:ext cx="3531976" cy="353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14986" y="2204300"/>
            <a:ext cx="3239063" cy="36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               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Oooooops, try again.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4437" y="1084325"/>
            <a:ext cx="7639976" cy="57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You the boss!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750" y="1560538"/>
            <a:ext cx="476250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      Do they eat birds, eggs, and fish?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5098325" y="1314337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               </a:t>
            </a:r>
            <a:r>
              <a:rPr lang="en-US" b="0" u="sng" dirty="0">
                <a:solidFill>
                  <a:schemeClr val="hlink"/>
                </a:solidFill>
                <a:hlinkClick r:id="rId3" action="ppaction://hlinksldjump"/>
              </a:rPr>
              <a:t>no</a:t>
            </a:r>
            <a:endParaRPr lang="en-US" b="0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4" name="Shape 12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675" y="2597425"/>
            <a:ext cx="4407649" cy="29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2200" y="2557575"/>
            <a:ext cx="2473049" cy="285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75325" y="1417250"/>
            <a:ext cx="3918900" cy="7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/>
              <a:t>                </a:t>
            </a:r>
            <a:r>
              <a:rPr lang="en-US" sz="2400" u="sng" dirty="0">
                <a:solidFill>
                  <a:schemeClr val="hlink"/>
                </a:solidFill>
                <a:hlinkClick r:id="rId7"/>
              </a:rPr>
              <a:t> </a:t>
            </a:r>
            <a:r>
              <a:rPr lang="en-US" sz="2400" u="sng" dirty="0">
                <a:solidFill>
                  <a:schemeClr val="hlink"/>
                </a:solidFill>
                <a:hlinkClick r:id="rId8" action="ppaction://hlinksldjump"/>
              </a:rPr>
              <a:t>yes</a:t>
            </a:r>
            <a:endParaRPr lang="en-US" sz="2400" u="sng" dirty="0">
              <a:solidFill>
                <a:schemeClr val="hlink"/>
              </a:solidFill>
              <a:hlinkClick r:id="rId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884625" y="799000"/>
            <a:ext cx="6781800" cy="7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/>
              <a:t>                        </a:t>
            </a:r>
            <a:r>
              <a:rPr lang="en-US" sz="2400" u="sng" dirty="0">
                <a:solidFill>
                  <a:schemeClr val="hlink"/>
                </a:solidFill>
                <a:hlinkClick r:id="rId3" action="ppaction://hlinksldjump"/>
              </a:rPr>
              <a:t>You</a:t>
            </a:r>
            <a:r>
              <a:rPr lang="en-US" sz="3600" u="sng" dirty="0">
                <a:solidFill>
                  <a:schemeClr val="hlink"/>
                </a:solidFill>
                <a:hlinkClick r:id="rId3" action="ppaction://hlinksldjump"/>
              </a:rPr>
              <a:t> not</a:t>
            </a:r>
            <a:r>
              <a:rPr lang="en-US" sz="2400" u="sng" dirty="0">
                <a:solidFill>
                  <a:schemeClr val="hlink"/>
                </a:solidFill>
                <a:hlinkClick r:id="rId3" action="ppaction://hlinksldjump"/>
              </a:rPr>
              <a:t> the boss.   </a:t>
            </a:r>
            <a:r>
              <a:rPr lang="en-US" sz="2400" dirty="0">
                <a:hlinkClick r:id="rId3" action="ppaction://hlinksldjump"/>
              </a:rPr>
              <a:t>                    </a:t>
            </a:r>
            <a:endParaRPr lang="en-US" sz="2400" dirty="0"/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624" y="1807424"/>
            <a:ext cx="6401424" cy="433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832550" y="618200"/>
            <a:ext cx="5478900" cy="9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9600"/>
              <a:t>yaaaaaa!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675" y="2216275"/>
            <a:ext cx="6188975" cy="46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227000" y="418525"/>
            <a:ext cx="6905700" cy="6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          Do arctic foxes live in Africa?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500" y="2347124"/>
            <a:ext cx="3796199" cy="27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732400" y="1569450"/>
            <a:ext cx="4042500" cy="57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/>
              <a:t>                 </a:t>
            </a:r>
            <a:r>
              <a:rPr lang="en-US" sz="2400" u="sng" dirty="0">
                <a:solidFill>
                  <a:schemeClr val="hlink"/>
                </a:solidFill>
                <a:hlinkClick r:id="rId4" action="ppaction://hlinksldjump"/>
              </a:rPr>
              <a:t>yes</a:t>
            </a:r>
            <a:endParaRPr lang="en-US" sz="2400" u="sng" dirty="0">
              <a:solidFill>
                <a:schemeClr val="hlink"/>
              </a:solidFill>
              <a:hlinkClick r:id="rId5"/>
            </a:endParaRP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157" name="Shape 157"/>
          <p:cNvSpPr txBox="1"/>
          <p:nvPr/>
        </p:nvSpPr>
        <p:spPr>
          <a:xfrm>
            <a:off x="5231475" y="1569450"/>
            <a:ext cx="3481200" cy="57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/>
              <a:t>                 </a:t>
            </a:r>
            <a:r>
              <a:rPr lang="en-US" sz="2400" u="sng" dirty="0">
                <a:solidFill>
                  <a:schemeClr val="hlink"/>
                </a:solidFill>
                <a:hlinkClick r:id="rId6" action="ppaction://hlinksldjump"/>
              </a:rPr>
              <a:t>no</a:t>
            </a:r>
            <a:endParaRPr lang="en-US" sz="2400" u="sng" dirty="0">
              <a:solidFill>
                <a:schemeClr val="hlink"/>
              </a:solidFill>
              <a:hlinkClick r:id="rId7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4650" y="2437199"/>
            <a:ext cx="3433950" cy="257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FF00FF"/>
                </a:solidFill>
              </a:rPr>
              <a:t>                      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Try again.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549" y="1332299"/>
            <a:ext cx="8008125" cy="53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</Words>
  <Application>Microsoft Macintosh PowerPoint</Application>
  <PresentationFormat>On-screen Show (4:3)</PresentationFormat>
  <Paragraphs>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            The Arctic Fox Quiz  </vt:lpstr>
      <vt:lpstr>             How heavy is a white fluffy fox?</vt:lpstr>
      <vt:lpstr>                Oooooops, try again.</vt:lpstr>
      <vt:lpstr>You the boss!</vt:lpstr>
      <vt:lpstr>      Do they eat birds, eggs, and fish?</vt:lpstr>
      <vt:lpstr>PowerPoint Presentation</vt:lpstr>
      <vt:lpstr>PowerPoint Presentation</vt:lpstr>
      <vt:lpstr>PowerPoint Presentation</vt:lpstr>
      <vt:lpstr>                       Try again.</vt:lpstr>
      <vt:lpstr>Good Job!</vt:lpstr>
      <vt:lpstr>PowerPoint Presentation</vt:lpstr>
      <vt:lpstr>Try Again!</vt:lpstr>
      <vt:lpstr>Grrrrreat job!</vt:lpstr>
      <vt:lpstr>You are now an Arctic Fox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The Arctic Fox Quiz  </dc:title>
  <cp:lastModifiedBy>Susan Cardoza</cp:lastModifiedBy>
  <cp:revision>2</cp:revision>
  <dcterms:modified xsi:type="dcterms:W3CDTF">2017-07-28T21:26:16Z</dcterms:modified>
</cp:coreProperties>
</file>