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Asteroid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Q</a:t>
            </a:r>
            <a:r>
              <a:rPr lang="en-US" dirty="0" smtClean="0"/>
              <a:t>uincy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kleo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828800"/>
            <a:ext cx="3486150" cy="2661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asteroids made of?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Small rocky objects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Small dirty objects</a:t>
            </a:r>
            <a:endParaRPr lang="en-US" dirty="0"/>
          </a:p>
        </p:txBody>
      </p:sp>
      <p:pic>
        <p:nvPicPr>
          <p:cNvPr id="18" name="Content Placeholder 17" descr="asteroids-are-minor-planets-especially-those-of-the-inner-solar-system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pic>
        <p:nvPicPr>
          <p:cNvPr id="20" name="Content Placeholder 19" descr="stock-photo-dark-dirty-rocks-stone-wall-texture-pattern-415037668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800600" y="2971800"/>
            <a:ext cx="3643312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Whoops! Try </a:t>
            </a:r>
            <a:r>
              <a:rPr lang="en-US" dirty="0" smtClean="0">
                <a:hlinkClick r:id="rId2" action="ppaction://hlinksldjump"/>
              </a:rPr>
              <a:t>again.</a:t>
            </a:r>
            <a:endParaRPr lang="en-US" dirty="0"/>
          </a:p>
        </p:txBody>
      </p:sp>
      <p:pic>
        <p:nvPicPr>
          <p:cNvPr id="9" name="Content Placeholder 8" descr="-font-b-Sad-b-font-font-b-Face-b-font-Puppy-Dog-font-b-Anim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did it!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Content Placeholder 1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752600"/>
            <a:ext cx="5015419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How </a:t>
            </a:r>
            <a:r>
              <a:rPr lang="en-US" dirty="0" smtClean="0"/>
              <a:t>many asteroids are known to be in our solar </a:t>
            </a:r>
            <a:r>
              <a:rPr lang="en-US" dirty="0" smtClean="0"/>
              <a:t>system?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6,000,000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10,000,000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Image result for the s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Content Placeholder 22" descr="asteroid_impact_alamy_no.jpg.CROP.promo-mediumlarg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709062"/>
            <a:ext cx="4040188" cy="2882914"/>
          </a:xfrm>
        </p:spPr>
      </p:pic>
      <p:pic>
        <p:nvPicPr>
          <p:cNvPr id="25" name="Content Placeholder 24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257800" y="2819400"/>
            <a:ext cx="3208286" cy="26027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So close!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Content Placeholder 12" descr="-font-b-Sad-b-font-font-b-Face-b-font-Puppy-Dog-font-b-Anim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sp>
        <p:nvSpPr>
          <p:cNvPr id="4" name="AutoShape 2" descr="Image result for Happy anim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Content Placeholder 10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057400"/>
            <a:ext cx="3948113" cy="27592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You’re </a:t>
            </a:r>
            <a:r>
              <a:rPr lang="en-US" smtClean="0"/>
              <a:t>an </a:t>
            </a:r>
            <a:r>
              <a:rPr lang="en-US" smtClean="0"/>
              <a:t>a</a:t>
            </a:r>
            <a:r>
              <a:rPr lang="en-US" smtClean="0"/>
              <a:t>steroid expert!</a:t>
            </a:r>
            <a:endParaRPr lang="en-US" dirty="0"/>
          </a:p>
        </p:txBody>
      </p:sp>
      <p:pic>
        <p:nvPicPr>
          <p:cNvPr id="6" name="Picture 5" descr="1-10interes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688080" cy="3688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Asteroid Quiz</vt:lpstr>
      <vt:lpstr>What are asteroids made of?</vt:lpstr>
      <vt:lpstr>Whoops! Try again.</vt:lpstr>
      <vt:lpstr>You did it!</vt:lpstr>
      <vt:lpstr> How many asteroids are known to be in our solar system?</vt:lpstr>
      <vt:lpstr>So close! Try again.</vt:lpstr>
      <vt:lpstr>Great Work!</vt:lpstr>
      <vt:lpstr>You’re an asteroid expert!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scardoza</cp:lastModifiedBy>
  <cp:revision>21</cp:revision>
  <dcterms:created xsi:type="dcterms:W3CDTF">2014-07-31T13:18:45Z</dcterms:created>
  <dcterms:modified xsi:type="dcterms:W3CDTF">2017-07-21T12:31:42Z</dcterms:modified>
</cp:coreProperties>
</file>