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67"/>
  </p:normalViewPr>
  <p:slideViewPr>
    <p:cSldViewPr>
      <p:cViewPr varScale="1">
        <p:scale>
          <a:sx n="84" d="100"/>
          <a:sy n="84" d="100"/>
        </p:scale>
        <p:origin x="2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2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2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Saturn Quiz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/>
              <a:t>N</a:t>
            </a:r>
            <a:r>
              <a:rPr lang="en-US" dirty="0" smtClean="0"/>
              <a:t>ina</a:t>
            </a:r>
            <a:endParaRPr lang="en-US" dirty="0" smtClean="0"/>
          </a:p>
        </p:txBody>
      </p:sp>
      <p:sp>
        <p:nvSpPr>
          <p:cNvPr id="23554" name="AutoShape 2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828800"/>
            <a:ext cx="3348038" cy="2599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color is Saturn?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A warm golden </a:t>
            </a:r>
            <a:r>
              <a:rPr lang="en-US" dirty="0" smtClean="0">
                <a:hlinkClick r:id="rId2" action="ppaction://hlinksldjump"/>
              </a:rPr>
              <a:t>color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A purple</a:t>
            </a:r>
            <a:endParaRPr lang="en-US" dirty="0"/>
          </a:p>
        </p:txBody>
      </p:sp>
      <p:pic>
        <p:nvPicPr>
          <p:cNvPr id="18" name="Content Placeholder 17" descr="screenshot1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2632850"/>
            <a:ext cx="4040188" cy="3035338"/>
          </a:xfrm>
        </p:spPr>
      </p:pic>
      <p:pic>
        <p:nvPicPr>
          <p:cNvPr id="20" name="Content Placeholder 19" descr="saturn-star-6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645025" y="2937986"/>
            <a:ext cx="4041775" cy="24250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Oops, try again.</a:t>
            </a:r>
            <a:endParaRPr lang="en-US" dirty="0"/>
          </a:p>
        </p:txBody>
      </p:sp>
      <p:pic>
        <p:nvPicPr>
          <p:cNvPr id="5" name="Content Placeholder 4" descr="Sad-face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29012" y="2901156"/>
            <a:ext cx="2085975" cy="192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Work!</a:t>
            </a:r>
            <a:endParaRPr lang="en-US" dirty="0"/>
          </a:p>
        </p:txBody>
      </p:sp>
      <p:sp>
        <p:nvSpPr>
          <p:cNvPr id="10242" name="AutoShape 2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Content Placeholder 9" descr="42d9373a19d4094c55b7dd80c37ed319--emoji-emoticons-emoji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013" y="1600200"/>
            <a:ext cx="411597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Saturn’s rings </a:t>
            </a:r>
            <a:r>
              <a:rPr lang="en-US" dirty="0" smtClean="0"/>
              <a:t>made </a:t>
            </a:r>
            <a:r>
              <a:rPr lang="en-US" dirty="0" smtClean="0"/>
              <a:t>of?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dust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3" action="ppaction://hlinksldjump"/>
              </a:rPr>
              <a:t>Rock and ice</a:t>
            </a:r>
            <a:endParaRPr lang="en-US" dirty="0"/>
          </a:p>
        </p:txBody>
      </p:sp>
      <p:sp>
        <p:nvSpPr>
          <p:cNvPr id="9218" name="AutoShape 2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Content Placeholder 12" descr="2B25281C00000578-0-image-a-27_1438860885947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45025" y="2633259"/>
            <a:ext cx="4041775" cy="3034519"/>
          </a:xfrm>
        </p:spPr>
      </p:pic>
      <p:pic>
        <p:nvPicPr>
          <p:cNvPr id="15" name="Content Placeholder 14" descr="download (3)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1124744" y="3307556"/>
            <a:ext cx="2705100" cy="1685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Good try!  Try again.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Content Placeholder 4" descr="Sad-face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29012" y="2901156"/>
            <a:ext cx="2085975" cy="192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pic>
        <p:nvPicPr>
          <p:cNvPr id="5" name="Content Placeholder 9" descr="42d9373a19d4094c55b7dd80c37ed319--emoji-emoticons-emoji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013" y="1600200"/>
            <a:ext cx="411597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You’re a </a:t>
            </a:r>
            <a:r>
              <a:rPr lang="en-US" smtClean="0"/>
              <a:t>Saturn </a:t>
            </a:r>
            <a:r>
              <a:rPr lang="en-US" smtClean="0"/>
              <a:t>expert!</a:t>
            </a:r>
            <a:endParaRPr lang="en-US" dirty="0"/>
          </a:p>
        </p:txBody>
      </p:sp>
      <p:pic>
        <p:nvPicPr>
          <p:cNvPr id="10" name="Content Placeholder 9" descr="Solar-Map-5958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5500" y="1640681"/>
            <a:ext cx="7493000" cy="444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49</Words>
  <Application>Microsoft Macintosh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The Saturn Quiz  </vt:lpstr>
      <vt:lpstr>What color is Saturn?</vt:lpstr>
      <vt:lpstr>Oops, try again.</vt:lpstr>
      <vt:lpstr>Good Work!</vt:lpstr>
      <vt:lpstr>What are Saturn’s rings made of?</vt:lpstr>
      <vt:lpstr>Good try!  Try again.</vt:lpstr>
      <vt:lpstr>Great Work!</vt:lpstr>
      <vt:lpstr>You’re a Saturn expert!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Manatee Quiz</dc:title>
  <dc:creator>PocStudent</dc:creator>
  <cp:lastModifiedBy>Susan Cardoza</cp:lastModifiedBy>
  <cp:revision>21</cp:revision>
  <dcterms:created xsi:type="dcterms:W3CDTF">2014-07-31T13:18:45Z</dcterms:created>
  <dcterms:modified xsi:type="dcterms:W3CDTF">2017-07-20T22:45:03Z</dcterms:modified>
</cp:coreProperties>
</file>