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Pluto </a:t>
            </a:r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Meadow</a:t>
            </a:r>
            <a:endParaRPr lang="en-US" dirty="0"/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Image result for plu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76600" cy="295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the diameter of Pluto </a:t>
            </a:r>
            <a:r>
              <a:rPr lang="en-US" sz="3600" dirty="0" smtClean="0"/>
              <a:t>1,430 miles?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pic>
        <p:nvPicPr>
          <p:cNvPr id="17" name="Content Placeholder 16" descr="pluto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18" name="Content Placeholder 17" descr="Pluto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Whoops! Try </a:t>
            </a:r>
            <a:r>
              <a:rPr lang="en-US" dirty="0" smtClean="0">
                <a:hlinkClick r:id="rId2" action="ppaction://hlinksldjump"/>
              </a:rPr>
              <a:t>again.</a:t>
            </a:r>
            <a:endParaRPr lang="en-US" dirty="0"/>
          </a:p>
        </p:txBody>
      </p:sp>
      <p:pic>
        <p:nvPicPr>
          <p:cNvPr id="8" name="Content Placeholder 7" descr="downlo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524000"/>
            <a:ext cx="3410744" cy="3410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did it!</a:t>
            </a:r>
            <a:endParaRPr lang="en-US" dirty="0"/>
          </a:p>
        </p:txBody>
      </p:sp>
      <p:pic>
        <p:nvPicPr>
          <p:cNvPr id="11" name="Content Placeholder 10" descr="0100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4001" y="1600200"/>
            <a:ext cx="4535998" cy="4525963"/>
          </a:xfrm>
        </p:spPr>
      </p:pic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Pluto a dwarf planet?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Image result for the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Content Placeholder 25" descr="01-pluto-flyover.ngsversion.1500329774901.adapt.1900.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15013"/>
            <a:ext cx="4040188" cy="2271011"/>
          </a:xfrm>
        </p:spPr>
      </p:pic>
      <p:pic>
        <p:nvPicPr>
          <p:cNvPr id="27" name="Content Placeholder 26" descr="out-there-pluto-videoSixteenByNine105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3013048"/>
            <a:ext cx="4041775" cy="2274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So close! Try 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 descr="Sad-f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600200"/>
            <a:ext cx="4548188" cy="4195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sp>
        <p:nvSpPr>
          <p:cNvPr id="4" name="AutoShape 2" descr="Image result for Happy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17" descr="437b9bbf3fde6d6a331b52bf6c422850--sad-faces-happy-fa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4913" y="1600200"/>
            <a:ext cx="525417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 </a:t>
            </a:r>
            <a:r>
              <a:rPr lang="en-US" smtClean="0"/>
              <a:t>Pluto </a:t>
            </a:r>
            <a:r>
              <a:rPr lang="en-US" smtClean="0"/>
              <a:t>expert!</a:t>
            </a:r>
            <a:endParaRPr lang="en-US" dirty="0"/>
          </a:p>
        </p:txBody>
      </p:sp>
      <p:pic>
        <p:nvPicPr>
          <p:cNvPr id="9" name="Picture 8" descr="2A93877F00000578-3163522-Namesake_Another_prankster_posted_an_image_with_the_Disney_dog_P-a-17_1437036252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463682" cy="5071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46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Pluto Quiz</vt:lpstr>
      <vt:lpstr>Is the diameter of Pluto 1,430 miles?</vt:lpstr>
      <vt:lpstr>Whoops! Try again.</vt:lpstr>
      <vt:lpstr>You did it!</vt:lpstr>
      <vt:lpstr>Is Pluto a dwarf planet?</vt:lpstr>
      <vt:lpstr>So close! Try again.</vt:lpstr>
      <vt:lpstr>Great Work!</vt:lpstr>
      <vt:lpstr>You’re a Pluto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18</cp:revision>
  <dcterms:created xsi:type="dcterms:W3CDTF">2014-07-31T13:18:45Z</dcterms:created>
  <dcterms:modified xsi:type="dcterms:W3CDTF">2017-07-20T22:16:16Z</dcterms:modified>
</cp:coreProperties>
</file>