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67"/>
  </p:normalViewPr>
  <p:slideViewPr>
    <p:cSldViewPr snapToGrid="0" snapToObjects="1">
      <p:cViewPr varScale="1">
        <p:scale>
          <a:sx n="84" d="100"/>
          <a:sy n="84" d="100"/>
        </p:scale>
        <p:origin x="2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hyperlink" Target="#slide=id.p8"/><Relationship Id="rId5" Type="http://schemas.openxmlformats.org/officeDocument/2006/relationships/slide" Target="slide3.xml"/><Relationship Id="rId6" Type="http://schemas.openxmlformats.org/officeDocument/2006/relationships/hyperlink" Target="#slide=id.p7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hyperlink" Target="#slide=id.p5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hyperlink" Target="#slide=id.p11"/><Relationship Id="rId5" Type="http://schemas.openxmlformats.org/officeDocument/2006/relationships/hyperlink" Target="#slide=id.p10"/><Relationship Id="rId6" Type="http://schemas.openxmlformats.org/officeDocument/2006/relationships/slide" Target="slide6.xml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hyperlink" Target="#slide=id.p9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hyperlink" Target="#slide=id.p14"/><Relationship Id="rId5" Type="http://schemas.openxmlformats.org/officeDocument/2006/relationships/slide" Target="slide9.xml"/><Relationship Id="rId6" Type="http://schemas.openxmlformats.org/officeDocument/2006/relationships/hyperlink" Target="#slide=id.p13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hyperlink" Target="#slide=id.p12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62000" y="6858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/>
              <a:t>Snowy Owl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Quiz 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4572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/>
              <a:t>Maggie</a:t>
            </a:r>
          </a:p>
          <a:p>
            <a:pPr marL="0" marR="0" lvl="0" indent="0" algn="l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86" name="Shape 8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6240" y="2000475"/>
            <a:ext cx="2571525" cy="25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Good job, </a:t>
            </a:r>
            <a:r>
              <a:rPr lang="en-US">
                <a:solidFill>
                  <a:srgbClr val="FF00FF"/>
                </a:solidFill>
              </a:rPr>
              <a:t>boss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6900" y="2207331"/>
            <a:ext cx="3557200" cy="26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You’re a snowy owl boss.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3800" y="1600200"/>
            <a:ext cx="4044200" cy="4308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799625" y="3412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/>
              <a:t>       Are snowy owls just white?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>
                <a:hlinkClick r:id="rId3" action="ppaction://hlinksldjump"/>
              </a:rPr>
              <a:t>                   </a:t>
            </a: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 yes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No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9425" y="2384325"/>
            <a:ext cx="3507974" cy="2627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81725" y="2492103"/>
            <a:ext cx="2698849" cy="150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Whoops,</a:t>
            </a:r>
            <a:r>
              <a:rPr lang="en-US" sz="4400" b="0" i="0" u="sng" strike="noStrike" cap="none" dirty="0">
                <a:solidFill>
                  <a:schemeClr val="hlink"/>
                </a:solidFill>
                <a:sym typeface="Calibri"/>
                <a:hlinkClick r:id="rId3" action="ppaction://hlinksldjump"/>
              </a:rPr>
              <a:t>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05" name="Shape 105" descr="Image result for sad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1675" y="1705229"/>
            <a:ext cx="4277699" cy="427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Work!</a:t>
            </a:r>
          </a:p>
        </p:txBody>
      </p:sp>
      <p:sp>
        <p:nvSpPr>
          <p:cNvPr id="112" name="Shape 112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0850" y="1484438"/>
            <a:ext cx="47625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/>
              <a:t>Do snowy owls live in tundras?                                         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00125" y="1552575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yes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               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  </a:t>
            </a:r>
            <a:r>
              <a:rPr lang="en-US" u="sng" dirty="0">
                <a:solidFill>
                  <a:schemeClr val="hlink"/>
                </a:solidFill>
                <a:hlinkClick r:id="rId6" action="ppaction://hlinksldjump"/>
              </a:rPr>
              <a:t>no</a:t>
            </a:r>
            <a:endParaRPr lang="en-US" u="sng" dirty="0">
              <a:solidFill>
                <a:schemeClr val="hlink"/>
              </a:solidFill>
              <a:hlinkClick r:id="rId5"/>
            </a:endParaRPr>
          </a:p>
        </p:txBody>
      </p:sp>
      <p:sp>
        <p:nvSpPr>
          <p:cNvPr id="125" name="Shape 125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662" y="2174875"/>
            <a:ext cx="3363026" cy="436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73262" y="2166075"/>
            <a:ext cx="3785295" cy="437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Good try! 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37" name="Shape 137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3750" y="1417638"/>
            <a:ext cx="3571875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                YOU DA BOSS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00" y="1151513"/>
            <a:ext cx="8216896" cy="513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/>
              <a:t>Do </a:t>
            </a:r>
            <a:r>
              <a:rPr lang="en-US" sz="3959">
                <a:solidFill>
                  <a:srgbClr val="0000FF"/>
                </a:solidFill>
              </a:rPr>
              <a:t>snowy</a:t>
            </a:r>
            <a:r>
              <a:rPr lang="en-US" sz="3959">
                <a:solidFill>
                  <a:srgbClr val="000000"/>
                </a:solidFill>
              </a:rPr>
              <a:t> owls only mate once?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>
                <a:hlinkClick r:id="rId3" action="ppaction://hlinksldjump"/>
              </a:rPr>
              <a:t>o</a:t>
            </a: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nly once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5 times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sp>
        <p:nvSpPr>
          <p:cNvPr id="155" name="Shape 155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0925" y="2292350"/>
            <a:ext cx="30861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08900" y="2407074"/>
            <a:ext cx="4572600" cy="28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Please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Shape 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5800" y="1600200"/>
            <a:ext cx="5355124" cy="423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64</Words>
  <Application>Microsoft Macintosh PowerPoint</Application>
  <PresentationFormat>On-screen Show (4:3)</PresentationFormat>
  <Paragraphs>19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The Snowy Owl Quiz  </vt:lpstr>
      <vt:lpstr>       Are snowy owls just white?</vt:lpstr>
      <vt:lpstr>Whoops, try again.</vt:lpstr>
      <vt:lpstr>Good Work!</vt:lpstr>
      <vt:lpstr>Do snowy owls live in tundras?                                         </vt:lpstr>
      <vt:lpstr>Good try!  Try again.</vt:lpstr>
      <vt:lpstr>                YOU DA BOSS!</vt:lpstr>
      <vt:lpstr> Do snowy owls only mate once?</vt:lpstr>
      <vt:lpstr>Please try again.</vt:lpstr>
      <vt:lpstr>Good job, boss!</vt:lpstr>
      <vt:lpstr>You’re a snowy owl boss.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Snowy Owl Quiz  </dc:title>
  <cp:lastModifiedBy>Susan Cardoza</cp:lastModifiedBy>
  <cp:revision>4</cp:revision>
  <dcterms:modified xsi:type="dcterms:W3CDTF">2017-07-28T21:29:15Z</dcterms:modified>
</cp:coreProperties>
</file>