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>
      <p:cViewPr varScale="1">
        <p:scale>
          <a:sx n="84" d="100"/>
          <a:sy n="84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10.png"/><Relationship Id="rId5" Type="http://schemas.openxmlformats.org/officeDocument/2006/relationships/image" Target="../media/image1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Jupiter Quiz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  <a:endParaRPr lang="en-US" dirty="0"/>
          </a:p>
          <a:p>
            <a:r>
              <a:rPr lang="en-US" dirty="0" smtClean="0"/>
              <a:t>Maggie</a:t>
            </a:r>
          </a:p>
        </p:txBody>
      </p:sp>
      <p:sp>
        <p:nvSpPr>
          <p:cNvPr id="23554" name="AutoShape 2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landscape-1489610227-jupiterjerk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5715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Job!</a:t>
            </a:r>
            <a:endParaRPr lang="en-US" dirty="0"/>
          </a:p>
        </p:txBody>
      </p:sp>
      <p:pic>
        <p:nvPicPr>
          <p:cNvPr id="5" name="Content Placeholder 4" descr="boo-catelul-cu-milioane-de-fani-pe-faceboo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2914650" cy="4029075"/>
          </a:xfrm>
        </p:spPr>
      </p:pic>
      <p:pic>
        <p:nvPicPr>
          <p:cNvPr id="6" name="Picture 5" descr="g1390585305756903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05000"/>
            <a:ext cx="4027478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a </a:t>
            </a:r>
            <a:r>
              <a:rPr lang="en-US" smtClean="0"/>
              <a:t>Jupiter </a:t>
            </a:r>
            <a:r>
              <a:rPr lang="en-US" smtClean="0"/>
              <a:t>expert!</a:t>
            </a:r>
            <a:endParaRPr lang="en-US" dirty="0"/>
          </a:p>
        </p:txBody>
      </p:sp>
      <p:pic>
        <p:nvPicPr>
          <p:cNvPr id="7" name="Content Placeholder 6" descr="Jupiter_muscles.jpg.CROP.promo-medium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6425" y="1766887"/>
            <a:ext cx="5619750" cy="401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Jupiter the biggest planet?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YES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NO</a:t>
            </a:r>
            <a:endParaRPr lang="en-US" dirty="0"/>
          </a:p>
        </p:txBody>
      </p:sp>
      <p:pic>
        <p:nvPicPr>
          <p:cNvPr id="9" name="Content Placeholder 8" descr="images (3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09600" y="2514600"/>
            <a:ext cx="3571998" cy="2631281"/>
          </a:xfrm>
        </p:spPr>
      </p:pic>
      <p:pic>
        <p:nvPicPr>
          <p:cNvPr id="10" name="Content Placeholder 9" descr="shutterstock_187788812 (1)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800600" y="2590800"/>
            <a:ext cx="3603625" cy="2702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Oops, try again.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8" name="Picture 4" descr="https://encrypted-tbn3.gstatic.com/images?q=tbn:ANd9GcRWjr2LnbR241LS8djIgfr6qGfFMdfBG7FyH_jallaNUosh3zlU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4267200" cy="3196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Work!</a:t>
            </a:r>
            <a:endParaRPr lang="en-US" dirty="0"/>
          </a:p>
        </p:txBody>
      </p:sp>
      <p:sp>
        <p:nvSpPr>
          <p:cNvPr id="10242" name="AutoShape 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Content Placeholder 11" descr="50907730-babyhood-childhood-and-people-concept-happy-baby-face-over-blue-holidays-lights-background-Stock-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2133600"/>
            <a:ext cx="4841830" cy="2927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 Jupiter born 4.5 billion years ago or 5.4 billion years ago?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5.4 billion years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4.5 billion years </a:t>
            </a:r>
            <a:endParaRPr lang="en-US" dirty="0"/>
          </a:p>
        </p:txBody>
      </p:sp>
      <p:sp>
        <p:nvSpPr>
          <p:cNvPr id="9218" name="AutoShape 2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Content Placeholder 20" descr="10919686_842566449133704_388641123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00600" y="2209800"/>
            <a:ext cx="3951288" cy="3951288"/>
          </a:xfrm>
        </p:spPr>
      </p:pic>
      <p:pic>
        <p:nvPicPr>
          <p:cNvPr id="20" name="Content Placeholder 19" descr="download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33400" y="2590800"/>
            <a:ext cx="3657600" cy="2433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Good try!  Try again.</a:t>
            </a:r>
            <a:endParaRPr lang="en-US" dirty="0"/>
          </a:p>
        </p:txBody>
      </p:sp>
      <p:pic>
        <p:nvPicPr>
          <p:cNvPr id="8" name="Content Placeholder 7" descr="puppy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2362200"/>
            <a:ext cx="4724829" cy="2971800"/>
          </a:xfrm>
        </p:spPr>
      </p:pic>
      <p:sp>
        <p:nvSpPr>
          <p:cNvPr id="8194" name="AutoShape 2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en-US" dirty="0"/>
          </a:p>
        </p:txBody>
      </p:sp>
      <p:pic>
        <p:nvPicPr>
          <p:cNvPr id="5" name="Content Placeholder 4" descr="iusa_400x400.42653305_f1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Jupiter a gas giant?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Yes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524000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No</a:t>
            </a:r>
            <a:endParaRPr lang="en-US" dirty="0"/>
          </a:p>
        </p:txBody>
      </p:sp>
      <p:sp>
        <p:nvSpPr>
          <p:cNvPr id="6146" name="AutoShape 2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 descr="Check_mark_23x20_02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362200"/>
            <a:ext cx="1943472" cy="1840995"/>
          </a:xfrm>
          <a:prstGeom prst="rect">
            <a:avLst/>
          </a:prstGeom>
        </p:spPr>
      </p:pic>
      <p:pic>
        <p:nvPicPr>
          <p:cNvPr id="18" name="Content Placeholder 17" descr="landscape-1489610227-jupiterjerk-1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152400" y="2209800"/>
            <a:ext cx="4343400" cy="3048000"/>
          </a:xfrm>
        </p:spPr>
      </p:pic>
      <p:pic>
        <p:nvPicPr>
          <p:cNvPr id="17" name="Content Placeholder 16" descr="hst_jupiter_beard.jpg.CROP.original-original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876800" y="2133600"/>
            <a:ext cx="3803034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Please try again.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media-cache-cd0.pinimg.com/236x/b1/e3/19/b1e319b47e70f39cc83cafbafc186a9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752600"/>
            <a:ext cx="3048000" cy="4055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69</Words>
  <Application>Microsoft Macintosh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Jupiter Quiz  </vt:lpstr>
      <vt:lpstr>Is Jupiter the biggest planet?</vt:lpstr>
      <vt:lpstr>Oops, try again.</vt:lpstr>
      <vt:lpstr>Good Work!</vt:lpstr>
      <vt:lpstr>Was Jupiter born 4.5 billion years ago or 5.4 billion years ago?</vt:lpstr>
      <vt:lpstr>Good try!  Try again.</vt:lpstr>
      <vt:lpstr>Great Work!</vt:lpstr>
      <vt:lpstr>Is Jupiter a gas giant?</vt:lpstr>
      <vt:lpstr>Please try again.</vt:lpstr>
      <vt:lpstr>Good Job!</vt:lpstr>
      <vt:lpstr>You’re a Jupiter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Manatee Quiz</dc:title>
  <dc:creator>PocStudent</dc:creator>
  <cp:lastModifiedBy>Susan Cardoza</cp:lastModifiedBy>
  <cp:revision>16</cp:revision>
  <dcterms:created xsi:type="dcterms:W3CDTF">2014-07-31T13:18:45Z</dcterms:created>
  <dcterms:modified xsi:type="dcterms:W3CDTF">2017-07-20T22:13:54Z</dcterms:modified>
</cp:coreProperties>
</file>