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67"/>
  </p:normalViewPr>
  <p:slideViewPr>
    <p:cSldViewPr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2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Saturn Quiz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  <a:endParaRPr lang="en-US" dirty="0"/>
          </a:p>
          <a:p>
            <a:r>
              <a:rPr lang="en-US" dirty="0" smtClean="0"/>
              <a:t>Madeline</a:t>
            </a:r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satur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2286000"/>
            <a:ext cx="4257674" cy="2128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place is Saturn from the sun?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8</a:t>
            </a:r>
            <a:endParaRPr lang="en-US" dirty="0"/>
          </a:p>
        </p:txBody>
      </p:sp>
      <p:pic>
        <p:nvPicPr>
          <p:cNvPr id="14" name="Content Placeholder 13" descr="images (1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1143000" y="2590800"/>
            <a:ext cx="2785269" cy="2785269"/>
          </a:xfrm>
        </p:spPr>
      </p:pic>
      <p:pic>
        <p:nvPicPr>
          <p:cNvPr id="16" name="Content Placeholder 15" descr="download (1)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486400" y="2438400"/>
            <a:ext cx="2673223" cy="28074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Oops, try again.</a:t>
            </a:r>
            <a:endParaRPr lang="en-US" dirty="0"/>
          </a:p>
        </p:txBody>
      </p:sp>
      <p:pic>
        <p:nvPicPr>
          <p:cNvPr id="5" name="Content Placeholder 4" descr="images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00400" y="1981200"/>
            <a:ext cx="3128963" cy="3128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Work!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Content Placeholder 13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2133600"/>
            <a:ext cx="3696761" cy="3177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moons does Saturn have?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13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18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Content Placeholder 22" descr="18-gold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  <p:pic>
        <p:nvPicPr>
          <p:cNvPr id="22" name="Content Placeholder 21" descr="13-16.png"/>
          <p:cNvPicPr>
            <a:picLocks noGrp="1" noChangeAspect="1"/>
          </p:cNvPicPr>
          <p:nvPr>
            <p:ph sz="half" idx="2"/>
          </p:nvPr>
        </p:nvPicPr>
        <p:blipFill>
          <a:blip r:embed="rId5" cstate="print"/>
          <a:stretch>
            <a:fillRect/>
          </a:stretch>
        </p:blipFill>
        <p:spPr>
          <a:xfrm>
            <a:off x="501650" y="2174875"/>
            <a:ext cx="3951288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Good try! 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Content Placeholder 9" descr="images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500437" y="2791619"/>
            <a:ext cx="2143125" cy="2143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pic>
        <p:nvPicPr>
          <p:cNvPr id="7" name="Content Placeholder 13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475" y="2872581"/>
            <a:ext cx="2305050" cy="198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a </a:t>
            </a:r>
            <a:r>
              <a:rPr lang="en-US" smtClean="0"/>
              <a:t>Saturn </a:t>
            </a:r>
            <a:r>
              <a:rPr lang="en-US" smtClean="0"/>
              <a:t>expert!</a:t>
            </a:r>
            <a:endParaRPr lang="en-US" dirty="0"/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2057400"/>
            <a:ext cx="5516563" cy="27582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46</Words>
  <Application>Microsoft Macintosh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Saturn Quiz  </vt:lpstr>
      <vt:lpstr>What place is Saturn from the sun?</vt:lpstr>
      <vt:lpstr>Oops, try again.</vt:lpstr>
      <vt:lpstr>Good Work!</vt:lpstr>
      <vt:lpstr>How many moons does Saturn have?</vt:lpstr>
      <vt:lpstr>Good try!  Try again.</vt:lpstr>
      <vt:lpstr>Great Work!</vt:lpstr>
      <vt:lpstr>You’re a Saturn expert!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Susan Cardoza</cp:lastModifiedBy>
  <cp:revision>16</cp:revision>
  <dcterms:created xsi:type="dcterms:W3CDTF">2014-07-31T13:18:45Z</dcterms:created>
  <dcterms:modified xsi:type="dcterms:W3CDTF">2017-07-20T22:07:58Z</dcterms:modified>
</cp:coreProperties>
</file>