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luto </a:t>
            </a:r>
            <a:r>
              <a:rPr lang="en-US" dirty="0" smtClean="0"/>
              <a:t>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/>
              <a:t>L</a:t>
            </a:r>
            <a:r>
              <a:rPr lang="en-US" dirty="0" smtClean="0"/>
              <a:t>ink</a:t>
            </a:r>
            <a:endParaRPr lang="en-US" dirty="0" smtClean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luto-subsurface-ocean-uc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879" y="1905000"/>
            <a:ext cx="270024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many miles is </a:t>
            </a:r>
            <a:r>
              <a:rPr lang="en-US" sz="3600" dirty="0"/>
              <a:t>P</a:t>
            </a:r>
            <a:r>
              <a:rPr lang="en-US" sz="3600" dirty="0" smtClean="0"/>
              <a:t>luto </a:t>
            </a:r>
            <a:r>
              <a:rPr lang="en-US" sz="3600" dirty="0" smtClean="0"/>
              <a:t>away from the sun?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1,430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800</a:t>
            </a:r>
            <a:endParaRPr lang="en-US" dirty="0"/>
          </a:p>
        </p:txBody>
      </p:sp>
      <p:pic>
        <p:nvPicPr>
          <p:cNvPr id="29" name="Content Placeholder 28" descr="images (2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" y="2362200"/>
            <a:ext cx="3883650" cy="2950369"/>
          </a:xfrm>
        </p:spPr>
      </p:pic>
      <p:pic>
        <p:nvPicPr>
          <p:cNvPr id="30" name="Content Placeholder 28" descr="images (2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346960"/>
            <a:ext cx="3923771" cy="298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pic>
        <p:nvPicPr>
          <p:cNvPr id="9" name="Content Placeholder 8" descr="poster,210x230,f8f8f8-pad,210x230,f8f8f8.lite-1u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8500" y="2402681"/>
            <a:ext cx="2667000" cy="292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Content Placeholder 17" descr="67150e9d7c7e41005694098eb4a00facc2211d2f_hq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582069"/>
            <a:ext cx="4572000" cy="256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</a:t>
            </a:r>
            <a:r>
              <a:rPr lang="en-US" dirty="0" smtClean="0"/>
              <a:t>scientists believe is </a:t>
            </a:r>
            <a:r>
              <a:rPr lang="en-US" dirty="0" smtClean="0"/>
              <a:t>on </a:t>
            </a:r>
            <a:r>
              <a:rPr lang="en-US" dirty="0"/>
              <a:t>P</a:t>
            </a:r>
            <a:r>
              <a:rPr lang="en-US" dirty="0" smtClean="0"/>
              <a:t>luto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smtClean="0">
                <a:hlinkClick r:id="rId2" action="ppaction://hlinksldjump"/>
              </a:rPr>
              <a:t>volcano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An </a:t>
            </a:r>
            <a:r>
              <a:rPr lang="en-US" dirty="0" smtClean="0">
                <a:hlinkClick r:id="rId3" action="ppaction://hlinksldjump"/>
              </a:rPr>
              <a:t>alien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16" descr="planets-625x35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19266"/>
            <a:ext cx="4040188" cy="2262505"/>
          </a:xfrm>
        </p:spPr>
      </p:pic>
      <p:pic>
        <p:nvPicPr>
          <p:cNvPr id="23" name="Content Placeholder 22" descr="et-680x4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961761"/>
            <a:ext cx="4041775" cy="2377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Content Placeholder 8" descr="poster,210x230,f8f8f8-pad,210x230,f8f8f8.lite-1u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8500" y="2402681"/>
            <a:ext cx="2667000" cy="292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11" name="Content Placeholder 17" descr="67150e9d7c7e41005694098eb4a00facc2211d2f_hq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582069"/>
            <a:ext cx="4572000" cy="256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a </a:t>
            </a:r>
            <a:r>
              <a:rPr lang="en-US" dirty="0"/>
              <a:t>P</a:t>
            </a:r>
            <a:r>
              <a:rPr lang="en-US" dirty="0" smtClean="0"/>
              <a:t>luto expert!</a:t>
            </a:r>
            <a:endParaRPr lang="en-US" dirty="0"/>
          </a:p>
        </p:txBody>
      </p:sp>
      <p:pic>
        <p:nvPicPr>
          <p:cNvPr id="12" name="Content Placeholder 11" descr="spacem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3850" y="1989931"/>
            <a:ext cx="5956300" cy="374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51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Pluto Quiz  </vt:lpstr>
      <vt:lpstr>How many miles is Pluto away from the sun?</vt:lpstr>
      <vt:lpstr>Oops, try again.</vt:lpstr>
      <vt:lpstr>Good Work!</vt:lpstr>
      <vt:lpstr>What do scientists believe is on Pluto?</vt:lpstr>
      <vt:lpstr>Good try!  Try again.</vt:lpstr>
      <vt:lpstr>Great Work!</vt:lpstr>
      <vt:lpstr>You’re a Pluto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24</cp:revision>
  <dcterms:created xsi:type="dcterms:W3CDTF">2014-07-31T13:18:45Z</dcterms:created>
  <dcterms:modified xsi:type="dcterms:W3CDTF">2017-07-20T22:03:14Z</dcterms:modified>
</cp:coreProperties>
</file>