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2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hyperlink" Target="#slide=id.p8"/><Relationship Id="rId5" Type="http://schemas.openxmlformats.org/officeDocument/2006/relationships/slide" Target="slide3.xml"/><Relationship Id="rId6" Type="http://schemas.openxmlformats.org/officeDocument/2006/relationships/hyperlink" Target="#slide=id.p7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hyperlink" Target="#slide=id.p5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hyperlink" Target="#slide=id.p11"/><Relationship Id="rId5" Type="http://schemas.openxmlformats.org/officeDocument/2006/relationships/slide" Target="slide6.xml"/><Relationship Id="rId6" Type="http://schemas.openxmlformats.org/officeDocument/2006/relationships/hyperlink" Target="#slide=id.p10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hyperlink" Target="#slide=id.p9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hyperlink" Target="#slide=id.p14"/><Relationship Id="rId5" Type="http://schemas.openxmlformats.org/officeDocument/2006/relationships/slide" Target="slide9.xml"/><Relationship Id="rId6" Type="http://schemas.openxmlformats.org/officeDocument/2006/relationships/hyperlink" Target="#slide=id.p13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hyperlink" Target="#slide=id.p12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62000" y="685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Narwhal 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 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4572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Lila</a:t>
            </a:r>
          </a:p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86" name="Shape 8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779" y="1791400"/>
            <a:ext cx="2846950" cy="284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38"/>
            <a:ext cx="8839200" cy="4640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You’re a </a:t>
            </a:r>
            <a:r>
              <a:rPr lang="en-US"/>
              <a:t>Narwhal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expert!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0825" y="1417638"/>
            <a:ext cx="5135561" cy="513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/>
              <a:t>         How much can a narwhal weigh?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                    </a:t>
            </a: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4200 pounds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2000 pounds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520624"/>
            <a:ext cx="4405299" cy="238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10100" y="2520625"/>
            <a:ext cx="4281500" cy="24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Whoops, </a:t>
            </a:r>
            <a:r>
              <a:rPr lang="en-US" sz="4400" b="0" i="0" u="sng" strike="noStrike" cap="none" dirty="0">
                <a:solidFill>
                  <a:schemeClr val="hlink"/>
                </a:solidFill>
                <a:sym typeface="Calibri"/>
                <a:hlinkClick r:id="rId3" action="ppaction://hlinksldjump"/>
              </a:rPr>
              <a:t>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05" name="Shape 105" descr="Image result for sad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9650" y="1728775"/>
            <a:ext cx="571500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Work!</a:t>
            </a:r>
          </a:p>
        </p:txBody>
      </p:sp>
      <p:sp>
        <p:nvSpPr>
          <p:cNvPr id="112" name="Shape 11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325" y="1099013"/>
            <a:ext cx="5796753" cy="513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Do Narwhals hunt on land or in the                                                             sea?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Sea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                  </a:t>
            </a: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land (iceberg)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25" name="Shape 125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327274"/>
            <a:ext cx="4495800" cy="343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03787" y="2580825"/>
            <a:ext cx="3724250" cy="318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So close. </a:t>
            </a:r>
            <a:r>
              <a:rPr lang="en-US" sz="4400" b="0" i="0" u="sng" strike="noStrike" cap="none" dirty="0">
                <a:solidFill>
                  <a:schemeClr val="hlink"/>
                </a:solidFill>
                <a:sym typeface="Calibri"/>
                <a:hlinkClick r:id="rId3" action="ppaction://hlinksldjump"/>
              </a:rPr>
              <a:t>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37" name="Shape 137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1137" y="1180063"/>
            <a:ext cx="618172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Work!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500" y="1274573"/>
            <a:ext cx="4417399" cy="441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dirty="0"/>
              <a:t>What’s a </a:t>
            </a:r>
            <a:r>
              <a:rPr lang="en-US" sz="3959" dirty="0" smtClean="0"/>
              <a:t>narwhals’ </a:t>
            </a:r>
            <a:r>
              <a:rPr lang="en-US" sz="3959" dirty="0"/>
              <a:t>predator? 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great white shark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killer whale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55" name="Shape 155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800" y="2735375"/>
            <a:ext cx="4710111" cy="266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10918" y="2582073"/>
            <a:ext cx="2933882" cy="29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Please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0725" y="1600200"/>
            <a:ext cx="5242550" cy="41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68</Words>
  <Application>Microsoft Macintosh PowerPoint</Application>
  <PresentationFormat>On-screen Show (4:3)</PresentationFormat>
  <Paragraphs>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Narwhal Quiz  </vt:lpstr>
      <vt:lpstr>         How much can a narwhal weigh?</vt:lpstr>
      <vt:lpstr>Whoops,  try again.</vt:lpstr>
      <vt:lpstr>Good Work!</vt:lpstr>
      <vt:lpstr>Do Narwhals hunt on land or in the                                                             sea?</vt:lpstr>
      <vt:lpstr>So close.  Try again.</vt:lpstr>
      <vt:lpstr>Great Work!</vt:lpstr>
      <vt:lpstr> What’s a narwhals’ predator? </vt:lpstr>
      <vt:lpstr>Please try again.</vt:lpstr>
      <vt:lpstr>Good Job!</vt:lpstr>
      <vt:lpstr>You’re a Narwhal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Narwhal Quiz  </dc:title>
  <cp:lastModifiedBy>Susan Cardoza</cp:lastModifiedBy>
  <cp:revision>3</cp:revision>
  <dcterms:modified xsi:type="dcterms:W3CDTF">2017-07-28T20:44:36Z</dcterms:modified>
</cp:coreProperties>
</file>