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67"/>
  </p:normalViewPr>
  <p:slideViewPr>
    <p:cSldViewPr>
      <p:cViewPr varScale="1">
        <p:scale>
          <a:sx n="84" d="100"/>
          <a:sy n="84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Comet </a:t>
            </a:r>
            <a:r>
              <a:rPr lang="en-US" dirty="0" smtClean="0"/>
              <a:t>Quiz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772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/>
              <a:t>K</a:t>
            </a:r>
            <a:r>
              <a:rPr lang="en-US" dirty="0" smtClean="0"/>
              <a:t>ristina</a:t>
            </a:r>
            <a:endParaRPr lang="en-US" dirty="0" smtClean="0"/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1600" y="1607820"/>
            <a:ext cx="40132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do we call the dust and gas trail from the comet?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The comet’s tail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The </a:t>
            </a:r>
            <a:r>
              <a:rPr lang="en-US" dirty="0" smtClean="0">
                <a:hlinkClick r:id="rId3" action="ppaction://hlinksldjump"/>
              </a:rPr>
              <a:t>comet’s </a:t>
            </a:r>
            <a:r>
              <a:rPr lang="en-US" dirty="0" smtClean="0">
                <a:hlinkClick r:id="rId3" action="ppaction://hlinksldjump"/>
              </a:rPr>
              <a:t>cotton candy</a:t>
            </a:r>
            <a:endParaRPr lang="en-US" dirty="0"/>
          </a:p>
        </p:txBody>
      </p:sp>
      <p:pic>
        <p:nvPicPr>
          <p:cNvPr id="23" name="Content Placeholder 22" descr="0b7a1e7922de5f32643973144a9ffed5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2577606"/>
            <a:ext cx="4040188" cy="3145825"/>
          </a:xfrm>
        </p:spPr>
      </p:pic>
      <p:pic>
        <p:nvPicPr>
          <p:cNvPr id="24" name="Content Placeholder 23" descr="0b7a1e7922de5f32643973144a9ffed5.pn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5025" y="2576988"/>
            <a:ext cx="4041775" cy="31470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Oops, try again.</a:t>
            </a:r>
            <a:endParaRPr lang="en-US" dirty="0"/>
          </a:p>
        </p:txBody>
      </p:sp>
      <p:pic>
        <p:nvPicPr>
          <p:cNvPr id="5" name="Content Placeholder 4" descr="-font-b-Sad-b-font-font-b-Face-b-font-Puppy-Dog-font-b-Anim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Work!</a:t>
            </a:r>
            <a:endParaRPr lang="en-US" dirty="0"/>
          </a:p>
        </p:txBody>
      </p:sp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Content Placeholder 9" descr="6d0b9f5c4307bf290843b5b8b707d6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057400"/>
            <a:ext cx="3204369" cy="3204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one of the best known comets?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Hale-Bopp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3" action="ppaction://hlinksldjump"/>
              </a:rPr>
              <a:t>Cute </a:t>
            </a:r>
            <a:r>
              <a:rPr lang="en-US" dirty="0" smtClean="0">
                <a:hlinkClick r:id="rId3" action="ppaction://hlinksldjump"/>
              </a:rPr>
              <a:t>comet</a:t>
            </a:r>
            <a:endParaRPr lang="en-US" dirty="0"/>
          </a:p>
        </p:txBody>
      </p:sp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Content Placeholder 12" descr="www.tvn.hu_5053c0586750908f8fa5a16da3252f3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96094" y="2617375"/>
            <a:ext cx="3962400" cy="3066288"/>
          </a:xfrm>
        </p:spPr>
      </p:pic>
      <p:pic>
        <p:nvPicPr>
          <p:cNvPr id="15" name="Content Placeholder 14" descr="halebopp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5277317" y="2174875"/>
            <a:ext cx="2777191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Good try</a:t>
            </a:r>
            <a:r>
              <a:rPr lang="en-US" dirty="0" smtClean="0">
                <a:hlinkClick r:id="rId2" action="ppaction://hlinksldjump"/>
              </a:rPr>
              <a:t>!  </a:t>
            </a:r>
            <a:r>
              <a:rPr lang="en-US" dirty="0" smtClean="0">
                <a:hlinkClick r:id="rId2" action="ppaction://hlinksldjump"/>
              </a:rPr>
              <a:t>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Content Placeholder 8" descr="-font-b-Sad-b-font-font-b-Face-b-font-Puppy-Dog-font-b-Anim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pic>
        <p:nvPicPr>
          <p:cNvPr id="5" name="Content Placeholder 4" descr="6d0b9f5c4307bf290843b5b8b707d6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981200"/>
            <a:ext cx="3432969" cy="34329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You’re </a:t>
            </a:r>
            <a:r>
              <a:rPr lang="en-US" smtClean="0"/>
              <a:t>a </a:t>
            </a:r>
            <a:r>
              <a:rPr lang="en-US" smtClean="0"/>
              <a:t>comet expert!</a:t>
            </a:r>
            <a:endParaRPr lang="en-US" dirty="0"/>
          </a:p>
        </p:txBody>
      </p:sp>
      <p:pic>
        <p:nvPicPr>
          <p:cNvPr id="5" name="Content Placeholder 4" descr="comet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0569" y="1600200"/>
            <a:ext cx="408286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59</Words>
  <Application>Microsoft Macintosh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Comet Quiz  </vt:lpstr>
      <vt:lpstr>What do we call the dust and gas trail from the comet?</vt:lpstr>
      <vt:lpstr>Oops, try again.</vt:lpstr>
      <vt:lpstr>Good Work!</vt:lpstr>
      <vt:lpstr>What is one of the best known comets?</vt:lpstr>
      <vt:lpstr>Good try!  Try again.</vt:lpstr>
      <vt:lpstr>Great Work!</vt:lpstr>
      <vt:lpstr>You’re a comet expert!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Susan Cardoza</cp:lastModifiedBy>
  <cp:revision>24</cp:revision>
  <dcterms:created xsi:type="dcterms:W3CDTF">2014-07-31T13:18:45Z</dcterms:created>
  <dcterms:modified xsi:type="dcterms:W3CDTF">2017-07-20T21:52:11Z</dcterms:modified>
</cp:coreProperties>
</file>