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hyperlink" Target="#slide=id.g24b27ae02e_0_29"/><Relationship Id="rId5" Type="http://schemas.openxmlformats.org/officeDocument/2006/relationships/slide" Target="slide12.xml"/><Relationship Id="rId6" Type="http://schemas.openxmlformats.org/officeDocument/2006/relationships/hyperlink" Target="#slide=id.g24b27ae02e_0_24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#slide=id.g24b27ae02e_0_8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hyperlink" Target="#slide=id.p8"/><Relationship Id="rId5" Type="http://schemas.openxmlformats.org/officeDocument/2006/relationships/slide" Target="slide3.xml"/><Relationship Id="rId6" Type="http://schemas.openxmlformats.org/officeDocument/2006/relationships/hyperlink" Target="#slide=id.p7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hyperlink" Target="#slide=id.p5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hyperlink" Target="#slide=id.p11"/><Relationship Id="rId5" Type="http://schemas.openxmlformats.org/officeDocument/2006/relationships/hyperlink" Target="#slide=id.p10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hyperlink" Target="#slide=id.p9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hyperlink" Target="#slide=id.p14"/><Relationship Id="rId5" Type="http://schemas.openxmlformats.org/officeDocument/2006/relationships/slide" Target="slide9.xml"/><Relationship Id="rId6" Type="http://schemas.openxmlformats.org/officeDocument/2006/relationships/hyperlink" Target="#slide=id.p13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hyperlink" Target="#slide=id.p12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62000" y="685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Blue Whales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Juliet</a:t>
            </a:r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525" y="2308224"/>
            <a:ext cx="6330960" cy="21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300" y="1902963"/>
            <a:ext cx="487680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loud is a Blue Whale’s call?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188 decibels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140 decibels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500" y="3081818"/>
            <a:ext cx="3100424" cy="163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83825" y="3133175"/>
            <a:ext cx="25717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Sorry, try again.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050" y="2122725"/>
            <a:ext cx="3866650" cy="38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Awesome job!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375" y="1767750"/>
            <a:ext cx="59055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a</a:t>
            </a:r>
            <a:r>
              <a:rPr lang="en-US"/>
              <a:t> Blue Whale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expert!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100" y="2025750"/>
            <a:ext cx="5963674" cy="39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How many tons of krill does a Blue Whale need to eat each day?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52575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4 tons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710100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2 tons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327275"/>
            <a:ext cx="4405311" cy="292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10111" y="2327412"/>
            <a:ext cx="4281490" cy="283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Oops,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9150" y="1931463"/>
            <a:ext cx="355282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Work!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825" y="1725829"/>
            <a:ext cx="2263599" cy="40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How long is a baby whale after a year in its mother?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25 feet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16 feet</a:t>
            </a:r>
            <a:endParaRPr lang="en-US" u="sng" dirty="0">
              <a:solidFill>
                <a:schemeClr val="hlink"/>
              </a:solidFill>
              <a:hlinkClick r:id="rId5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327412"/>
            <a:ext cx="4495801" cy="253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0599" y="2327275"/>
            <a:ext cx="3886200" cy="2600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Good try! 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37" name="Shape 137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6950" y="2368434"/>
            <a:ext cx="5219525" cy="292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You did it! Good job!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250" y="1848826"/>
            <a:ext cx="2563400" cy="414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/>
              <a:t>How many pounds does a baby whale gain with only its mother’s milk each day for a year?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09650" y="2628987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200 pounds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4835275" y="2124857"/>
            <a:ext cx="40419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126 pounds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55" name="Shape 155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7062" y="3440550"/>
            <a:ext cx="2720474" cy="2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9675" y="3440551"/>
            <a:ext cx="3507251" cy="219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5428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Try again.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5250" y="2268550"/>
            <a:ext cx="3633499" cy="272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99</Words>
  <Application>Microsoft Macintosh PowerPoint</Application>
  <PresentationFormat>On-screen Show (4:3)</PresentationFormat>
  <Paragraphs>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Blue Whales Quiz  </vt:lpstr>
      <vt:lpstr>How many tons of krill does a Blue Whale need to eat each day?</vt:lpstr>
      <vt:lpstr>Oops, try again.</vt:lpstr>
      <vt:lpstr>Good Work!</vt:lpstr>
      <vt:lpstr>How long is a baby whale after a year in its mother?</vt:lpstr>
      <vt:lpstr>Good try!  Try again.</vt:lpstr>
      <vt:lpstr>You did it! Good job!</vt:lpstr>
      <vt:lpstr> How many pounds does a baby whale gain with only its mother’s milk each day for a year?</vt:lpstr>
      <vt:lpstr>Try again.</vt:lpstr>
      <vt:lpstr>Good Job!</vt:lpstr>
      <vt:lpstr>How loud is a Blue Whale’s call?</vt:lpstr>
      <vt:lpstr>Sorry, try again.</vt:lpstr>
      <vt:lpstr>Awesome job!</vt:lpstr>
      <vt:lpstr>You’re a Blue Whale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Blue Whales Quiz  </dc:title>
  <cp:lastModifiedBy>Susan Cardoza</cp:lastModifiedBy>
  <cp:revision>2</cp:revision>
  <dcterms:modified xsi:type="dcterms:W3CDTF">2017-07-28T20:35:16Z</dcterms:modified>
</cp:coreProperties>
</file>