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hyperlink" Target="#slide=id.p8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tiff"/><Relationship Id="rId8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slide" Target="slide6.xml"/><Relationship Id="rId6" Type="http://schemas.openxmlformats.org/officeDocument/2006/relationships/hyperlink" Target="#slide=id.p10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slide=id.p12"/><Relationship Id="rId4" Type="http://schemas.openxmlformats.org/officeDocument/2006/relationships/hyperlink" Target="http://ppt/slides/slide8.xml" TargetMode="External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6953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dirty="0"/>
              <a:t>Tiger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332300" y="16613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                                                                                          </a:t>
            </a:r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832550" y="5250500"/>
            <a:ext cx="5478900" cy="6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By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/>
              <a:t>Isaac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300" y="1888895"/>
            <a:ext cx="4259100" cy="31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905000"/>
            <a:ext cx="3429000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a </a:t>
            </a:r>
            <a:r>
              <a:rPr lang="en-US"/>
              <a:t>tiger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expert!</a:t>
            </a:r>
          </a:p>
        </p:txBody>
      </p:sp>
      <p:pic>
        <p:nvPicPr>
          <p:cNvPr id="4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580" y="1706014"/>
            <a:ext cx="4800020" cy="3780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Are tigers omnivores or carnivores?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548400" y="1417637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Carnivores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312625" y="1620850"/>
            <a:ext cx="28725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Omnivores</a:t>
            </a:r>
            <a:endParaRPr lang="en-US" sz="2400" b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075" y="2600960"/>
            <a:ext cx="3403600" cy="238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3100" y="283083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Oops,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6" name="Shape 106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3025" y="1417639"/>
            <a:ext cx="3651575" cy="353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002" y="1531936"/>
            <a:ext cx="3169996" cy="411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What kind of habitat do tigers live in?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Jungles, forests, mountains, grasslands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desert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519" y="2292500"/>
            <a:ext cx="3822455" cy="244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6375" y="2327275"/>
            <a:ext cx="4285224" cy="2410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6950" y="2368434"/>
            <a:ext cx="5219525" cy="292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02" y="1697699"/>
            <a:ext cx="4710595" cy="3682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What do tigers look like?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Rhinos, deer, wild pigs and young elephants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trees, cupcakes, tables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0640" y="2658110"/>
            <a:ext cx="2992200" cy="301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6225" y="2888475"/>
            <a:ext cx="26193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Please try again.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 descr="http://media-cache-cd0.pinimg.com/236x/b1/e3/19/b1e319b47e70f39cc83cafbafc186a97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0" y="1835484"/>
            <a:ext cx="3809999" cy="429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</Words>
  <Application>Microsoft Macintosh PowerPoint</Application>
  <PresentationFormat>On-screen Show (4:3)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Tiger Quiz  </vt:lpstr>
      <vt:lpstr>Are tigers omnivores or carnivores?</vt:lpstr>
      <vt:lpstr>Oops, try again.</vt:lpstr>
      <vt:lpstr>Good Work!</vt:lpstr>
      <vt:lpstr>What kind of habitat do tigers live in?</vt:lpstr>
      <vt:lpstr>Good try!  Try again.</vt:lpstr>
      <vt:lpstr>Great Work!</vt:lpstr>
      <vt:lpstr> What do tigers look like?</vt:lpstr>
      <vt:lpstr>Please try again.</vt:lpstr>
      <vt:lpstr>Good Job!</vt:lpstr>
      <vt:lpstr>You’re a tiger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Tiger Quiz  </dc:title>
  <cp:lastModifiedBy>Susan Cardoza</cp:lastModifiedBy>
  <cp:revision>6</cp:revision>
  <dcterms:modified xsi:type="dcterms:W3CDTF">2017-07-28T21:05:10Z</dcterms:modified>
</cp:coreProperties>
</file>