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6.xml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9.xml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Sea Otter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Harper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Image result for sea ot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214" y="1794164"/>
            <a:ext cx="3668520" cy="2602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4098" name="Picture 2" descr="Image result for sad sea o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193" y="1779588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 </a:t>
            </a:r>
            <a:r>
              <a:rPr lang="en-US"/>
              <a:t>sea otter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expert!</a:t>
            </a:r>
          </a:p>
        </p:txBody>
      </p:sp>
      <p:pic>
        <p:nvPicPr>
          <p:cNvPr id="4" name="Picture 2" descr="Image result for sea ot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582" y="1417637"/>
            <a:ext cx="6258283" cy="443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      What color are sea otters’ feet?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 </a:t>
            </a:r>
            <a:r>
              <a:rPr lang="en-US" u="sng" dirty="0">
                <a:solidFill>
                  <a:schemeClr val="hlink"/>
                </a:solidFill>
                <a:hlinkClick r:id="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green 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black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8762" y="2458176"/>
            <a:ext cx="1997062" cy="29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875" y="2415450"/>
            <a:ext cx="2169172" cy="30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Whoops,</a:t>
            </a:r>
            <a:r>
              <a:rPr lang="en-US" sz="4400" b="0" i="0" u="sng" strike="noStrike" cap="none" dirty="0">
                <a:solidFill>
                  <a:schemeClr val="hlink"/>
                </a:solidFill>
                <a:sym typeface="Calibri"/>
                <a:hlinkClick r:id="rId3" action="ppaction://hlinksldjump"/>
              </a:rPr>
              <a:t>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Image result for sad sea o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902" y="1754890"/>
            <a:ext cx="432435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6" name="Picture 2" descr="Image result for happy sea ot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393" y="1953347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What do sea otters eat?                                                   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shellfish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  </a:t>
            </a: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grass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Image result for shellfi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" y="2792413"/>
            <a:ext cx="4175125" cy="2432112"/>
          </a:xfrm>
          <a:prstGeom prst="rect">
            <a:avLst/>
          </a:prstGeom>
          <a:noFill/>
        </p:spPr>
      </p:pic>
      <p:pic>
        <p:nvPicPr>
          <p:cNvPr id="14340" name="Picture 4" descr="Image result for gra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5176" y="2792413"/>
            <a:ext cx="3541623" cy="234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0" name="AutoShape 2" descr="Image result for sad sea o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mage result for sad sea o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Image result for sad sea o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183" y="1877146"/>
            <a:ext cx="3509963" cy="3509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Work!</a:t>
            </a:r>
          </a:p>
        </p:txBody>
      </p:sp>
      <p:sp>
        <p:nvSpPr>
          <p:cNvPr id="10242" name="AutoShape 2" descr="Image result for happy sea o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happy sea ot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393" y="1953347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3959"/>
              <a:t>here do sea otters live?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69800" y="1535037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Pacific Ocean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Atlantic Ocean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Image result for pacific oce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4" y="2795299"/>
            <a:ext cx="3734089" cy="2487283"/>
          </a:xfrm>
          <a:prstGeom prst="rect">
            <a:avLst/>
          </a:prstGeom>
          <a:noFill/>
        </p:spPr>
      </p:pic>
      <p:pic>
        <p:nvPicPr>
          <p:cNvPr id="8196" name="Picture 4" descr="Image result for atlantic oce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4" y="2901332"/>
            <a:ext cx="414337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80850" y="360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2476498"/>
            <a:ext cx="8229600" cy="200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Image result for sad sea o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902" y="1754890"/>
            <a:ext cx="432435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62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Sea Otter Quiz  </vt:lpstr>
      <vt:lpstr>      What color are sea otters’ feet?</vt:lpstr>
      <vt:lpstr>Whoops, try again.</vt:lpstr>
      <vt:lpstr>Good Work!</vt:lpstr>
      <vt:lpstr>What do sea otters eat?                                                    </vt:lpstr>
      <vt:lpstr>Good try!  Try again.</vt:lpstr>
      <vt:lpstr>Great Work!</vt:lpstr>
      <vt:lpstr> Where do sea otters live?</vt:lpstr>
      <vt:lpstr>Please try again.</vt:lpstr>
      <vt:lpstr>Good Job!</vt:lpstr>
      <vt:lpstr>You’re a sea otter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 Otter Quiz</dc:title>
  <dc:creator>Susan Cardoza</dc:creator>
  <cp:lastModifiedBy>Susan Cardoza</cp:lastModifiedBy>
  <cp:revision>17</cp:revision>
  <dcterms:modified xsi:type="dcterms:W3CDTF">2017-07-28T20:57:00Z</dcterms:modified>
</cp:coreProperties>
</file>