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Sun </a:t>
            </a:r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Gabby</a:t>
            </a:r>
            <a:endParaRPr lang="en-US" dirty="0"/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Image result for 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42899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the Sun the center of our solar system?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No</a:t>
            </a:r>
            <a:endParaRPr lang="en-US" dirty="0"/>
          </a:p>
        </p:txBody>
      </p:sp>
      <p:pic>
        <p:nvPicPr>
          <p:cNvPr id="13" name="Content Placeholder 12" descr="Decorative_Sun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14" name="Content Placeholder 13" descr="sunburn300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37162" y="2721769"/>
            <a:ext cx="28575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Whoops! Try </a:t>
            </a:r>
            <a:r>
              <a:rPr lang="en-US" dirty="0" smtClean="0">
                <a:hlinkClick r:id="rId2" action="ppaction://hlinksldjump"/>
              </a:rPr>
              <a:t>again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sad-girl-clipart-nTXkapyTB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1600200"/>
            <a:ext cx="3048000" cy="3203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did it!</a:t>
            </a:r>
            <a:endParaRPr lang="en-US" dirty="0"/>
          </a:p>
        </p:txBody>
      </p:sp>
      <p:pic>
        <p:nvPicPr>
          <p:cNvPr id="11" name="Content Placeholder 10" descr="0100_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4001" y="1600200"/>
            <a:ext cx="4535998" cy="4525963"/>
          </a:xfrm>
        </p:spPr>
      </p:pic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Sun the closest star to Earth?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No</a:t>
            </a:r>
            <a:endParaRPr lang="en-US" dirty="0"/>
          </a:p>
        </p:txBody>
      </p:sp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Image result for the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Content Placeholder 22" descr="earth_moon_and_sun_by_thehunterminater-d57ctwc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514600"/>
            <a:ext cx="4041775" cy="2772668"/>
          </a:xfrm>
        </p:spPr>
      </p:pic>
      <p:pic>
        <p:nvPicPr>
          <p:cNvPr id="22" name="Content Placeholder 21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" y="2590800"/>
            <a:ext cx="4040188" cy="2696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So close! Try again.</a:t>
            </a:r>
            <a:endParaRPr lang="en-US" dirty="0"/>
          </a:p>
        </p:txBody>
      </p:sp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18" descr="downloa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828800"/>
            <a:ext cx="5717136" cy="3563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sp>
        <p:nvSpPr>
          <p:cNvPr id="4" name="AutoShape 2" descr="Image result for Happy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17" descr="437b9bbf3fde6d6a331b52bf6c422850--sad-faces-happy-fa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4913" y="1600200"/>
            <a:ext cx="525417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</a:t>
            </a:r>
            <a:r>
              <a:rPr lang="en-US" smtClean="0"/>
              <a:t>a </a:t>
            </a:r>
            <a:r>
              <a:rPr lang="en-US"/>
              <a:t>s</a:t>
            </a:r>
            <a:r>
              <a:rPr lang="en-US" smtClean="0"/>
              <a:t>un expert!</a:t>
            </a:r>
            <a:endParaRPr lang="en-US" dirty="0"/>
          </a:p>
        </p:txBody>
      </p:sp>
      <p:pic>
        <p:nvPicPr>
          <p:cNvPr id="8" name="Picture 7" descr="sun-of-jamaica-910070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6324600" cy="4203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51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The Sun Quiz</vt:lpstr>
      <vt:lpstr>Is the Sun the center of our solar system?</vt:lpstr>
      <vt:lpstr>Whoops! Try again.</vt:lpstr>
      <vt:lpstr>You did it!</vt:lpstr>
      <vt:lpstr>Is the Sun the closest star to Earth?</vt:lpstr>
      <vt:lpstr>So close! Try again.</vt:lpstr>
      <vt:lpstr>Great Work!</vt:lpstr>
      <vt:lpstr>You’re a sun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Susan Cardoza</cp:lastModifiedBy>
  <cp:revision>16</cp:revision>
  <dcterms:created xsi:type="dcterms:W3CDTF">2014-07-31T13:18:45Z</dcterms:created>
  <dcterms:modified xsi:type="dcterms:W3CDTF">2017-07-20T21:47:16Z</dcterms:modified>
</cp:coreProperties>
</file>