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Comet </a:t>
            </a:r>
            <a:r>
              <a:rPr lang="en-US" dirty="0" smtClean="0"/>
              <a:t>Quiz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By</a:t>
            </a:r>
            <a:endParaRPr lang="en-US" dirty="0"/>
          </a:p>
          <a:p>
            <a:r>
              <a:rPr lang="en-US" dirty="0" smtClean="0"/>
              <a:t>Emma</a:t>
            </a:r>
          </a:p>
        </p:txBody>
      </p:sp>
      <p:sp>
        <p:nvSpPr>
          <p:cNvPr id="23554" name="AutoShape 2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Image result for com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33600"/>
            <a:ext cx="3529263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Job!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encrypted-tbn2.gstatic.com/images?q=tbn:ANd9GcRMGVrMz3pyWB11T9zaA--ndcHN7EKlkWCKR_4Ibwz-GRRTSek0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3886200" cy="3766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a </a:t>
            </a:r>
            <a:r>
              <a:rPr lang="en-US" smtClean="0"/>
              <a:t>comet </a:t>
            </a:r>
            <a:r>
              <a:rPr lang="en-US" smtClean="0"/>
              <a:t>expert!</a:t>
            </a:r>
            <a:endParaRPr lang="en-US" dirty="0"/>
          </a:p>
        </p:txBody>
      </p:sp>
      <p:pic>
        <p:nvPicPr>
          <p:cNvPr id="5" name="Picture 4" descr="UN_Comet102915_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057400"/>
            <a:ext cx="4876800" cy="27432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makes a comet’s trail dust or water?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Dust </a:t>
            </a:r>
            <a:endParaRPr lang="en-US" dirty="0"/>
          </a:p>
        </p:txBody>
      </p:sp>
      <p:pic>
        <p:nvPicPr>
          <p:cNvPr id="11" name="Content Placeholder 10" descr="Check_mark_23x20_02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36942"/>
            <a:ext cx="4040188" cy="382715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" action="ppaction://noaction"/>
              </a:rPr>
              <a:t>water</a:t>
            </a:r>
            <a:endParaRPr lang="en-US" dirty="0"/>
          </a:p>
        </p:txBody>
      </p:sp>
      <p:pic>
        <p:nvPicPr>
          <p:cNvPr id="12" name="Content Placeholder 11" descr="x-mark-red-hi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98925" y="2315237"/>
            <a:ext cx="2933975" cy="3670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Oops, try again.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1268" name="Picture 4" descr="https://encrypted-tbn3.gstatic.com/images?q=tbn:ANd9GcRWjr2LnbR241LS8djIgfr6qGfFMdfBG7FyH_jallaNUosh3zlU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0"/>
            <a:ext cx="4267200" cy="3196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Work!</a:t>
            </a:r>
            <a:endParaRPr lang="en-US" dirty="0"/>
          </a:p>
        </p:txBody>
      </p:sp>
      <p:sp>
        <p:nvSpPr>
          <p:cNvPr id="10242" name="AutoShape 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Content Placeholder 11" descr="50907730-babyhood-childhood-and-people-concept-happy-baby-face-over-blue-holidays-lights-background-Stock-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133600"/>
            <a:ext cx="4841830" cy="2927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comets and </a:t>
            </a:r>
            <a:r>
              <a:rPr lang="en-US" dirty="0" smtClean="0"/>
              <a:t>asteroids </a:t>
            </a:r>
            <a:r>
              <a:rPr lang="en-US" dirty="0" smtClean="0"/>
              <a:t>the same thing?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No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" name="Content Placeholder 14" descr="d4b2d0c2813000f2242d9aba12e43f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95400" y="2133600"/>
            <a:ext cx="2485585" cy="2438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4" action="ppaction://hlinksldjump"/>
              </a:rPr>
              <a:t>yes</a:t>
            </a:r>
            <a:endParaRPr lang="en-US" dirty="0"/>
          </a:p>
        </p:txBody>
      </p:sp>
      <p:pic>
        <p:nvPicPr>
          <p:cNvPr id="14" name="Content Placeholder 13" descr="download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953000" y="2362200"/>
            <a:ext cx="3320738" cy="2209800"/>
          </a:xfrm>
        </p:spPr>
      </p:pic>
      <p:sp>
        <p:nvSpPr>
          <p:cNvPr id="9218" name="AutoShape 2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Good try!  Try again.</a:t>
            </a:r>
            <a:endParaRPr lang="en-US" dirty="0"/>
          </a:p>
        </p:txBody>
      </p:sp>
      <p:pic>
        <p:nvPicPr>
          <p:cNvPr id="8" name="Content Placeholder 7" descr="puppy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2362200"/>
            <a:ext cx="4724829" cy="2971800"/>
          </a:xfrm>
        </p:spPr>
      </p:pic>
      <p:sp>
        <p:nvSpPr>
          <p:cNvPr id="8194" name="AutoShape 2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Work!</a:t>
            </a:r>
            <a:endParaRPr lang="en-US" dirty="0"/>
          </a:p>
        </p:txBody>
      </p:sp>
      <p:pic>
        <p:nvPicPr>
          <p:cNvPr id="5" name="Content Placeholder 4" descr="iusa_400x400.42653305_f1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comets made out of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Glitter, </a:t>
            </a:r>
            <a:r>
              <a:rPr lang="en-US" dirty="0" smtClean="0">
                <a:hlinkClick r:id="rId2" action="ppaction://hlinksldjump"/>
              </a:rPr>
              <a:t>rock, </a:t>
            </a:r>
            <a:r>
              <a:rPr lang="en-US" dirty="0" smtClean="0">
                <a:hlinkClick r:id="rId2" action="ppaction://hlinksldjump"/>
              </a:rPr>
              <a:t>and dust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15240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hlinkClick r:id="rId3" action="ppaction://hlinksldjump"/>
              </a:rPr>
              <a:t>Ice, </a:t>
            </a:r>
            <a:r>
              <a:rPr lang="en-US" dirty="0" smtClean="0">
                <a:hlinkClick r:id="rId3" action="ppaction://hlinksldjump"/>
              </a:rPr>
              <a:t>dust, </a:t>
            </a:r>
            <a:r>
              <a:rPr lang="en-US" dirty="0" smtClean="0">
                <a:hlinkClick r:id="rId3" action="ppaction://hlinksldjump"/>
              </a:rPr>
              <a:t>and rock</a:t>
            </a:r>
            <a:endParaRPr lang="en-US" dirty="0"/>
          </a:p>
        </p:txBody>
      </p:sp>
      <p:sp>
        <p:nvSpPr>
          <p:cNvPr id="6146" name="AutoShape 2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Content Placeholder 12" descr="184bd5ae72a4e5050b200c3062ea84b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914400" y="2133600"/>
            <a:ext cx="3048000" cy="2286000"/>
          </a:xfrm>
        </p:spPr>
      </p:pic>
      <p:pic>
        <p:nvPicPr>
          <p:cNvPr id="15" name="Picture 14" descr="UN_Comet102915_1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2209800"/>
            <a:ext cx="3733800" cy="2100263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343400" y="2286001"/>
            <a:ext cx="3657599" cy="365759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Please try again.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media-cache-cd0.pinimg.com/236x/b1/e3/19/b1e319b47e70f39cc83cafbafc186a9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752600"/>
            <a:ext cx="3048000" cy="4055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74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Comet Quiz  </vt:lpstr>
      <vt:lpstr>What makes a comet’s trail dust or water?</vt:lpstr>
      <vt:lpstr>Oops, try again.</vt:lpstr>
      <vt:lpstr>Good Work!</vt:lpstr>
      <vt:lpstr>Are comets and asteroids the same thing?</vt:lpstr>
      <vt:lpstr>Good try!  Try again.</vt:lpstr>
      <vt:lpstr>Great Work!</vt:lpstr>
      <vt:lpstr>What are comets made out of?</vt:lpstr>
      <vt:lpstr>Please try again.</vt:lpstr>
      <vt:lpstr>Good Job!</vt:lpstr>
      <vt:lpstr>You’re a comet expert!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Manatee Quiz</dc:title>
  <dc:creator>PocStudent</dc:creator>
  <cp:lastModifiedBy>scardoza</cp:lastModifiedBy>
  <cp:revision>14</cp:revision>
  <dcterms:created xsi:type="dcterms:W3CDTF">2014-07-31T13:18:45Z</dcterms:created>
  <dcterms:modified xsi:type="dcterms:W3CDTF">2017-07-21T12:27:41Z</dcterms:modified>
</cp:coreProperties>
</file>