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hyperlink" Target="#slide=id.p7"/><Relationship Id="rId5" Type="http://schemas.openxmlformats.org/officeDocument/2006/relationships/slide" Target="slide4.xml"/><Relationship Id="rId6" Type="http://schemas.openxmlformats.org/officeDocument/2006/relationships/hyperlink" Target="#slide=id.p8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hyperlink" Target="#slide=id.p11"/><Relationship Id="rId5" Type="http://schemas.openxmlformats.org/officeDocument/2006/relationships/slide" Target="slide6.xml"/><Relationship Id="rId6" Type="http://schemas.openxmlformats.org/officeDocument/2006/relationships/hyperlink" Target="#slide=id.p10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hyperlink" Target="#slide=id.p9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hyperlink" Target="#slide=id.p14"/><Relationship Id="rId5" Type="http://schemas.openxmlformats.org/officeDocument/2006/relationships/slide" Target="slide9.xml"/><Relationship Id="rId6" Type="http://schemas.openxmlformats.org/officeDocument/2006/relationships/hyperlink" Target="#slide=id.p13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hyperlink" Target="#slide=id.p12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685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Arctic Wolf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2332300" y="16613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                                                                                          </a:t>
            </a:r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2332300" y="5288550"/>
            <a:ext cx="54789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/>
              <a:t>By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/>
              <a:t>Destiny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375" y="1794575"/>
            <a:ext cx="3498899" cy="36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675" y="1341780"/>
            <a:ext cx="6932400" cy="46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an </a:t>
            </a:r>
            <a:r>
              <a:rPr lang="en-US"/>
              <a:t>Artic Wolf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expert!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275" y="1417650"/>
            <a:ext cx="5469049" cy="44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Do arctic wolves have 42 sharp teeth?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548400" y="1417637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No, they have 28.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312625" y="1620850"/>
            <a:ext cx="28725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24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Yes, they do.</a:t>
            </a:r>
            <a:endParaRPr lang="en-US" sz="24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825" y="2260750"/>
            <a:ext cx="3538176" cy="265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56800" y="1991825"/>
            <a:ext cx="4460624" cy="297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Oops,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06" name="Shape 106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2850" y="1417638"/>
            <a:ext cx="6318293" cy="513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Work!</a:t>
            </a: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400" y="1417638"/>
            <a:ext cx="3081337" cy="51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What do they eat?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hares and lemmings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They eat each other.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250" y="2222787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99975" y="2222803"/>
            <a:ext cx="2228225" cy="35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9837" y="1589074"/>
            <a:ext cx="5744324" cy="43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Work!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775" y="1322799"/>
            <a:ext cx="4739149" cy="51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1455300" y="285350"/>
            <a:ext cx="6233400" cy="190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Where do they live?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122400" y="1892850"/>
            <a:ext cx="54789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460375" y="1655050"/>
            <a:ext cx="18510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The arctic circle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6135100" y="1679800"/>
            <a:ext cx="1369800" cy="5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South Pole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325" y="2028225"/>
            <a:ext cx="3646998" cy="402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5961" y="2104325"/>
            <a:ext cx="5096876" cy="337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00125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Please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00125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7687" y="1261787"/>
            <a:ext cx="3468625" cy="520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</Words>
  <Application>Microsoft Macintosh PowerPoint</Application>
  <PresentationFormat>On-screen Show (4:3)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Arctic Wolf Quiz  </vt:lpstr>
      <vt:lpstr>Do arctic wolves have 42 sharp teeth?</vt:lpstr>
      <vt:lpstr>Oops, try again.</vt:lpstr>
      <vt:lpstr>Good Work!</vt:lpstr>
      <vt:lpstr>What do they eat?</vt:lpstr>
      <vt:lpstr>Good try!  Try again.</vt:lpstr>
      <vt:lpstr>Great Work!</vt:lpstr>
      <vt:lpstr>PowerPoint Presentation</vt:lpstr>
      <vt:lpstr>Please try again.</vt:lpstr>
      <vt:lpstr>Good Job!</vt:lpstr>
      <vt:lpstr>You’re an Artic Wolf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Arctic Wolf Quiz  </dc:title>
  <cp:lastModifiedBy>Susan Cardoza</cp:lastModifiedBy>
  <cp:revision>2</cp:revision>
  <dcterms:modified xsi:type="dcterms:W3CDTF">2017-07-28T21:20:40Z</dcterms:modified>
</cp:coreProperties>
</file>