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6"/>
    <p:restoredTop sz="94667"/>
  </p:normalViewPr>
  <p:slideViewPr>
    <p:cSldViewPr>
      <p:cViewPr varScale="1">
        <p:scale>
          <a:sx n="84" d="100"/>
          <a:sy n="84" d="100"/>
        </p:scale>
        <p:origin x="2168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355073-88EE-4E1C-9BBE-6E1B44A962DB}" type="datetimeFigureOut">
              <a:rPr lang="en-US" smtClean="0"/>
              <a:pPr/>
              <a:t>7/20/17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9F7DF-FDBB-4775-AE0D-C61B18AE0E0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slide" Target="slide3.xml"/><Relationship Id="rId4" Type="http://schemas.openxmlformats.org/officeDocument/2006/relationships/image" Target="../media/image2.png"/><Relationship Id="rId5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2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2.xml"/><Relationship Id="rId3" Type="http://schemas.openxmlformats.org/officeDocument/2006/relationships/image" Target="../media/image4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6.xml"/><Relationship Id="rId4" Type="http://schemas.openxmlformats.org/officeDocument/2006/relationships/image" Target="../media/image6.jpeg"/><Relationship Id="rId5" Type="http://schemas.openxmlformats.org/officeDocument/2006/relationships/image" Target="../media/image7.jpeg"/><Relationship Id="rId1" Type="http://schemas.openxmlformats.org/officeDocument/2006/relationships/slideLayout" Target="../slideLayouts/slideLayout5.xml"/><Relationship Id="rId2" Type="http://schemas.openxmlformats.org/officeDocument/2006/relationships/slide" Target="slide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slide" Target="slide5.xml"/><Relationship Id="rId3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685800"/>
            <a:ext cx="7772400" cy="1470025"/>
          </a:xfrm>
        </p:spPr>
        <p:txBody>
          <a:bodyPr/>
          <a:lstStyle/>
          <a:p>
            <a:r>
              <a:rPr lang="en-US" dirty="0" err="1" smtClean="0"/>
              <a:t>Canis</a:t>
            </a:r>
            <a:r>
              <a:rPr lang="en-US" dirty="0" smtClean="0"/>
              <a:t> Major:</a:t>
            </a:r>
            <a:br>
              <a:rPr lang="en-US" dirty="0" smtClean="0"/>
            </a:br>
            <a:r>
              <a:rPr lang="en-US" dirty="0" smtClean="0"/>
              <a:t>The </a:t>
            </a:r>
            <a:r>
              <a:rPr lang="en-US" dirty="0" smtClean="0"/>
              <a:t>Dog Constellation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572000"/>
            <a:ext cx="6400800" cy="1752600"/>
          </a:xfrm>
        </p:spPr>
        <p:txBody>
          <a:bodyPr/>
          <a:lstStyle/>
          <a:p>
            <a:r>
              <a:rPr lang="en-US" b="1" dirty="0" smtClean="0"/>
              <a:t>By </a:t>
            </a:r>
          </a:p>
          <a:p>
            <a:r>
              <a:rPr lang="en-US" b="1" dirty="0" smtClean="0"/>
              <a:t>Destiny</a:t>
            </a:r>
            <a:endParaRPr lang="en-US" b="1" dirty="0"/>
          </a:p>
        </p:txBody>
      </p:sp>
      <p:sp>
        <p:nvSpPr>
          <p:cNvPr id="23554" name="AutoShape 2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6" name="AutoShape 4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58" name="AutoShape 6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3560" name="AutoShape 8" descr="data:image/jpeg;base64,/9j/4AAQSkZJRgABAQAAAQABAAD/2wCEAAkGBxQSEhQUEhQVFBUUFBQVFBUUFxQUFBQVFBQWFxQUFBQYHCggGBolHBQUITEhJSktLi4uFx8zODMsNygtLisBCgoKDg0OGxAQGi0kICUsLCwsLCwsLCwsLCwtLCwsLCwsLCwsLCwsLCwsLCwsLCwsLCwsLCwsLCwsLCwsLCwsLP/AABEIARQAtwMBIgACEQEDEQH/xAAcAAABBQEBAQAAAAAAAAAAAAAAAQIDBAUGBwj/xAA8EAABAwIDBQYEBAQHAQEAAAABAAIRAyEEEjEFQVFhcQYTIjKBkaGxwfAjQmLRUnKC4QcUM5Ki0vGDJP/EABoBAAIDAQEAAAAAAAAAAAAAAAABAgMEBQb/xAAtEQACAgEDAgQGAQUAAAAAAAAAAQIRAwQhMRITBUFRcSIyYYGx8NEUIzM0kf/aAAwDAQACEQMRAD8A88diSdLKMydUAKegwE3zHk0SVakYxlKmSYCssw14IDo529RY8FbwtBo3PjmDHrICtZRBy5YymcvFsEab+B4qdUgRCxuVtmzeSAA0WsBmdc67k3EtLZzUyCPyucTE7hr1/dX8PVDWEuPmbp5nRG+T4SoKrGugsbeJMZZBvMXk6akylw6J0mrDDS9tm2F3GwAG4zuHNSioxpnvPECBkZlJ0u7M4ED+6lw1UCPHUAjK+QWG8+GZE/lhWTjh5QHRxLml08ZzD2UbkS+ErU6wJcclV53uB8LeuRuvuqtSqyZJY+fyy/PHAEtEFaGPxlDIAWku4uyuJPTxCOl1kYfG1TJb+GzjAl3IDT1VDmkuS5Qbdk+IqtDZca8MGjwC0AbpFz7JuHrUiXFrmuAOVjA4TDR5iOG+TxVPGVi4FpmCcp4k/wAKzMTshpJA8PS4BGqplKLLYxkjqqbW1QQIP6TB/wBpGhWJiKORwE2Jtm+XVUNktqYeoMxlhtmE24O6jVbm0KJqF2gzNDo3ZwYdB3A2KjwyXPIxlRtN3jYHE6OMmOl4PqrVfarbyCXmILiWARyGqx8JUIBbdwGrTeFt7Oe0hue4b5Q64jhBcByV+Ocr6UU5IKrGjbmXKX5naFsGW2sQQ43gqu7FUHkmGjfNUvBJ4AU5EdR6rTdjm5icvpcNHQNcE120BBFr/oP/AHVzxyKVkj6lHD7QyiG0rH+Cq4T6DVIAxx8eHewcZqu+ACuYbHimZaGyNPw4PuHKCpXc4kh0E3uxh+EJrFL0/Au7H1IThSZ7o1ARfKGvawDeXOcbKxSbUIGY0Qf1AE+4mVawu06ggF9ONPEx+XTeA+PgqjmF35GDmazI9GxKFCn8SYOd/KyzWpPBAc8EEfkdDR/QYuhRGjTaRL81r5JseEuF0KxY/wBog8n7Zg06lJo8pceZgfBa7ywhhY0s1a4925jf0gPnxGBNwDc8JUYgaCOgAW7sSiKlMjK17hVY38R7mth4ORlhcEtMk+WARvRONKyON26Mh0aTPS0/VLiaLjmc4AhjZdoC0mzSOBsLRaFTq24g9NOS1RiGBrQ52aaFQBxiG1HB0Ai5EE62npdE5WOC9SmKgyjw7hJvc8eSjqYlwhskQCBck9I0GnxKiNZxmTbdvsk1++KVSk7C0lRI0TFzI+HROfUDACZc5xhjN7j+wTaFIudqBvJ4AalX6eyy4l5EOdAA3sYYyt/mIgnqoZ8vbjXmW4cfXK/IzKWHMmTLnau3Ab45D4qxUbOltzB/Dxeef1WtR2dYncSGjf6DjoesFQY/C2yixquLZ/hpNFz6hcxuzodNGSI8JA8LRadSSbH4SqhpSXA8I9SCT8wFvbQwJzgAeFgBI56MH3wVPH4LIz9RAmN5c6R8GppiaKNKoCCDuOnIfZU2IrgANNiPK4adFJS2ZBdxgA+x+s+6p4qgS297T7WPyTSExj6T2Pa4a3II0I+m9W6eIk6QJ06jd6hZ1DaEmmDoJ9N59IHxWrXaGvAtrb1mFYm00yMkmqLFTDxvB6EH5JGUXEw1oP3vUdeobSXDkHOb8ioRV5vP/wBKn/ZdKM5SXBzZRjF7mi/AP1yNb0ePkXFVnUeKX/MEiMrety71JKfSw1R3laT0H1Vqb8yt0+CDuhzTS1TVsO9ph1jwKKdRonMAbW5HjG9OyNEEHcQhWO/Zw/4tQl1fQfSvUqSShlOTcqJgc4wL9LqV+GDfPUAPAS4jrFlTLPjStskoSfkS4mi1thw14npp8UrcW0U2jK0Oa/MHgeOLQ02giQqjaU3BkcTb4J7aYTjUldjcmvIWvii5znm7nEkmwuSSbCwuTYKLvCTYKXKnNeRw19VL2RFc7s6bsvgWxnqXbN+YbEN9SQPQroX4YEAAjNJJP66n5ugGaP6VzDcblZSa3WJPwdPutXAVXE5uZPyA+DR/uXHzScpNs7eHGlFJGltOg1gbTZADBc75In3Aj1nisuplqVWW8LQSegMx65W+yu16ZM5tSSdCYm5VbIKQLnHmeMDRo+96r8y5wpCU8HmeZ3EOfp5jYCeABj1WVj6U5HRdzjUA4jRk/e9TNxriwyYLyZPI2cf+T/YJrsSC81HWEBrByAhsDh5ippFLGikAOZ8RPAAET9fVc/3wiTviOUuv8ytDEVHuZUDQS55gAbmb5O4RA/qWc5ga2HCHC8abiGxPMqUVQOLq62MXCYcFwG8yADp4gQR98law2bNkcLtMCdIG4ncko0JeDu387my0cSWl+cNDSBHG+8q6MW5L0M8ppRZHUrbtUwVzwHspe8CRzhwXSiklSOXKTbtkfeOOiM70pSSVIiSNquTolQ3QCUwHmmhNlCBFN2Y1DPguTDfpwUtWpOhI+KcXKN7Z0WKGmhH6l8srZWolwPidI4Df1V5tW2ijGHHFSyAroQUFSK3JsM5SXSGqjvypWI63s5hW1KYLtR4fY2+ELqMNRaPS65DsXjAS9jtbOHPcfouta9cfOunIz1GiangTLFYA3FvvgsLalBzoG7T5/stY1OqqYo/JVlk4nM45+UBrd5A9FQa8mC7Rv3b2WxVwxLjA/vzKhfgzE/wzA5qxSozPG2RPxB7ttNsgOl1QjWZs3lYqr2nwYFBrgCC0tInXK6Rf1HxWxgG0gWAwSJLtTmBkgBo3gge5VHtZigQGAeJzszt+VrZyN5a/NKPzKjTKuy0/Q5rA1w4FsEZYvu9OatOeOqzKDiyq5h/MMzecaj5K2ZXVx04nmszcZND3JAUyEuVW2ZyTvEd4mBqUBOwFLikJSwiyYDcyE+QhAiOESmZ0ocqOtE6Y6UQiUSnYgypciAUuZFgS4Z7qbg5pgg2/Zd1s3aHesDhr+YbwVwOYqTD4p1M5mEg/eqpzYlkX1Nmk1UsEvoelUyoq9NVtjUnV6LarahDiDLSBlzAwYiFWbs6rUqgVnnux5oMTG4Quf0U6Z6Dr6kmlyXmU/DPFZ9d17LY2nUa1sN0AgQsWiJklJondIyNqU5NuIVbGgEg2uBMcVobWeA1ZdYGG9VbHgy5OTM25hi0NqAXYcw5g2ITqGIa9oc24P3BWt2pqBlEE6wABxduHuuQwbzTygXkeIdND1WrTzfSc3W4V1bcm2agTS9K1oIB3G6XKFqdrk5gwuSSVJAQixDJSwlQiwG5UJ6VOwIYSZVIGpciwl4gCE4MRkU1OiPSACVGVGTgpdwXSPoUS8wPU7gFaLGs0Enidf7KWmAxuUep4lR1AvRaTRxxxUpr4vwYcuVydLg3+zfaNlCm5lQE+KRAmZi3LRWaXaL/MVTIFIZSGsGp0gyBE/wB1yGS6q4nFbm+/7LNrtDpkpZJNpvj3+i/J0NH4hqLjCKTUfx7/AIO+xFN0SQYOirPrhrdVlYTtZ4YqUpeN7IAdzI3Fc/tLb2IfUMNa0HykCSByJt8F5tYpN00d6Wogt0zYrE1agA9ArG3qbaIYHEAC7j81yNDOx2cPeH6lwN/io8W+pVdNR76l/wA5n4K3su+din+pVPbcm2nj3YmpmNmNsxvLiRxKgoU8zifQKQUrQp8M4McOGnvvWrDCHVGL2RizTlTkt2aFJsADoE2pR/h9lIQlBXqMumhkVNHno5JRdlQg70K44g6qu9sLiajSTw78o2Y8qnsRwlhOShY7LqGwhPhCLChsJwCUBOAWQtGgJ0JwCIQA2FPg2XLju06n+yjIVhwytA9T1K6PheDu5rfC3/go1M+iHuKHXSVHghQygL1LhvZy1LaiHG1IEDf8lQyqziHS48re32VEWry+tzPLmfotkd/S4ujGvV7jAE5wlEJyyGgYRKaGKRIUANITHBSJCEAXMG+W8xb9vvkp4VHBGHxxHxF/3V4hen0OXuYE3ytjg6vH28rS9xITKrZEJ0octE4pqmUp0VmOkKQKDRxHOff7KUOK8nmXbyOHozpx+KKZOhRtqJVX1olRKE4JoTgqSY4JYQEqiMdSZLhw1KfWN02m6JTHler8LwLFg65ee/2OXqp9c+leRG9yq0K5aXhx08TfXUe8e6nqsK2NmdmAQ2rXvN2sEgRr4uJtopajxLAoPolbNGn8PyydSjt5mPsvZ76xtYb3HQfueSuY7YTmgmm4VIuRGU/0iTK7DZmzS+BGRp8NhZonUDktXE9l3UiHUHB5gjxgOaQQRp668V5iWSKO9HA3weRMdJA/MdALk8gBcr1X/CbZmMYXmpSLcK9pL6dZsOe8DwllN1wd0mAR0EctiNo4zZ1Zxo4fD0w4/wCpkbmJI8XeVC8QJm5gBdN2f/xCFM5sbjaFx/pYak+p6ms2WyOAHqhST4K5RceRm28BsnFPcxjzgMQCQW1GGnSzDc9p8DfQj1XC7e2BWwb8tZsA3Y9vip1BxY/Q9NeS6falfY2JqPqnF4w1HnM4ljTJ6GmPYKtRxFCkw0qWObVouN8Pi8PiG0jza6mHlj/1NymVIgcYhae18Axnjo1GuYfyh7HvZO4xBc3g4taeIFpy5TAfh/O3r/ZaFVwaCToBKyqNSHt6haDvG6Nw8R9NB7/IrveEv+3JfU5PiC+OL+gtJpiTqbkcOSVye5MK6jOeU6nnPQfM/unAJKnn9D8wnLyfiCrUS/fI6mD5EKAhK1KsRcShOCYEsIEOBUtGmXODRqTAUS1uzjB3mZ2jR8T9lQm+lWXYMfcyKPqc93hk5vC4ajeCr2CaXCT6dFu9rcJhjlqUz+I50Fo0gC7iNRuHOVkbOf5hwI6X3ey6kvE5ZtOoJV6/Yb0EcOdtu/QWtTlpjivQqNMVaNN7PFIBga82/Mclwzma8+Nvvj7rS7MY+vhnuLR+GGg5XeUk6kHdb6LnSVnQwZFBtPzPRcNSZVE0Pw90RaRqCCue7SYnG4YtfRY1wDvEQbBu8lkSTu9VpYJtDaFLvGPqUajXRmpuLHte3jFnC4NwQQdEuJq1Q0CvNRrT/q02gExp3lMH4t9gs723NaSk9v3+TEO127SoxGSo0S9ka8f/ABedYjs9TpYhgq96KTnkOLIPdggw4NPmExaV6cNn5apq0QASLwB4+R49FgdrMQKli0AjzDREJ1IMuJSh7HDnYxcwvo95UPe1GMYKZJLKUZqrnA+FoJAuNVYqYGqM00qgyxnljhkkSM0i0jipaeONOniaFSRSrsZlqNAPdFj8xa5pIlrnOJMXvMFegYXtJTa19Nrn0KzcBh8NQdUp1O9qVGAltQtY12UXGWbrcnaOW006OCxexKlPDU8SSw06j3UwAXZ2vbOYOaWiPKdCVDiNkVGYeniSWGlUeabS10nOBJa4brBeg7C29hzRwhxtVlR7cbUrVg85nNz06jWPc2Lw8ssNNdAsntFixVwHd1MXRq1m419XM1zng0nUiGkFreJAA3SNIsCPOMW+LjddbmHbDQNTEk8SsHHeXqtvAPzU2Hi0fJdvwh7yXsczxG6iWAmPTyo3LsM5aKtTz/0n5hOCbV8w/lPzCcF5TxH/AGJfb8HUwf40OCVAQsJeSJwTUoTIjl0nZrDju3O4u+Q/9XNLrOybppOHBx+iz6j5To+G13vsZXaBn4jRuyn5owGHZcyAeZAn0VntO27SN0j3j9lFs4ggAgEcD+6swO4Iv1KrKxHwNb8o+gWqdoh7Axxa1oETqQN3hF7Sq9bCM1yADkSVnYghs/lA94VpRQYXartnVe8ouNQPMVKbgGtewTaJMO1hy9J7Pbew+NpZqDxI89N1nsJ3PbqOtwdy8u2lSzGiNC8OPEAEAC+/X3WDtWtUwtZuIw7jTeRYt+LHDQjkVGUFIux5XD2PesbiW0qZLt1wNfQLzfaje8c541c757ll4P8AxEpVh/8AqaWPiMzQXsPQat6X6rp+y76GMcO7eCGmSNHDmWm6zSjJPdG1ZISWzM2t2bFWiA4auHL4hZeL2fiqFUVWPL3sgNcQ0PAaMrd0OIFpMG29evV8GxoEQRECNyyMbs8GbJdycOA7MMnJ5TS27VbkbaaVbvwXt/E76ZLnk+J2aGzOuRqjxu2KlRlRjsuWpVdXcA0f6jokg6jTTmV1m2+z7X6tuNCLOHQridpbLrUpy/iN9A8emhWnHnjLkx5dLKHG6MraFSAtjZBim0fpHyXOVs1R4ZBBOsgiOJgrXwtUaA3bbVo0su94VOMZStnH10HKKSNtRuUdOsCLkjnIPtAUdUsG8u5ZjHsu51JnJ6GtmNq+YdD8wnNUAqgvOUWAAHr/AOKwF5TxFp6iVHSwJqCsUISoWEuHBKkCVMiKt7sriIe5n8Qn2WCrWy62StTd+oA9DY/NV5Y9UWjTpcnbyxZ023aMt6LEw9QDRdFtsEMsCZ4XVbs32UqVXF1SWMMED85MX6DRZ8E6W52dTj63aIqEugNku0AbJPoBqnbX7PVmta55cxrjrZ2X+ZunxXf4XBUcKPC0Ax1PqdSVx23+1LsQ51NksptcW3HiJG+D5Qd3obK/rcuCntRgrkcJ2jNTDYqmwuFRjKYh7WkEZvEMwuJED0IValiaVfNRe4AuksJsQ46iOeq3cXQB8UudO8k3J03b4O9ZWOw4yh0Tca8dxB42+SuXG5lbV7HIY7Zz6Dy2oI4Hc4cWneFZ2ZiTTe1wJblM5mWcOlwF0ZxDarO7rjM3Vrx52HiPv3XL7Twr6D8pIcCMzHjyvadHD9lNO9iHG56p2S7dioRSxDgx5s158r+AP8Dvgu3/AMzJE+y+a2EnVdj2d7XVsPlZUmrS4Hzs/kdvHI+4WbLg84m7BqvKf/T16vSD/wBli4zZoO5S7N2uys0OpuzDePzDq3UK6K4KxNUdCMk1scpi9hNN49d6pYLs9Spm9Fr272yWn+lw09ZXb1cqrva1NZJLzE8UJbtGXS7OYCuIpl7Hb2OMOHvr1Cx9q9iKbZyvd8FuYvCNJzCxFwRYjoVLXxJLPGZIGu/1T701wyP9PjezSPOaeB7lzmZs15nlAUwCkxtTNUcRx+SYFuTbVs85mUVkajxYAISoQV0CVNSqZAVCEJDR692WNPE4djrEgQ4bw4aroaNANFhAXiGxtt1sK4upOgHzNN2u6jjzXVYH/EdxIbUpD+l2vSVn7bT2R2MerjNU3TO+xmDZVEOE/TmuZ2p2Vp3qSQTE7wYkT1iB6BSYbtrRcYhwPC0qn2k7Q0zSMVMkjSHF7uTBxUbflyaVJNb8HKbZoNpuDRVa4nytBOa14g33cVgY4E6zbjoNN3oFFhqDnuNR410HAcDzWlUo5wZtwK0xbS3MMqb2MVrtwVXaWy2vh4sTZ26TEg9dfZabcCRItO6/D0+qfUwpyQdSWu6ZQQB8U7I0YFHAt3z0j6q02kANPdJtOg5t2zA1VA1zvKlTYupI02PLTLSWkbxYj1C1cL2orMjM8P8A5rH33rl21TxKebpPGnyCzOPB3mH7ZNPmbHrb6q8ztA148Ino4FeZtCmpOIMjVUy0sXwWrXZFyeh1NpOPlAHUkrM2niKhac7onRrbT13rKw+NdFnH5oc8kyTKrjgpiy67qjSsRoTwmhOC0HMFQhCRIRKmpVMqFQhCBgoqlOeqlSJEkyVr5HNKHknxEnnqomGFIg148losNP3qpBPFVmP9FPTSLkL6JryVI+NyYXeqBlXE0swXMYuhlcusceULJ2phpk8FOLKpox2tTgUZUZVYUgntTYShITNDAOsR6q4Fl4d0ELTCrktytjwlTQlUSI5CSUJDBKkSqwqBKkQkMVCEJDBK0pEIJJ0P6KSlU3FQBPa4b0GmGX1LLgEolQgcEoB3oLuoeZE21EQqzqZcZKmeShukIEzBxdC5gWVbKuirUp9PnuVd+FB3fupqRW4mLCIWjW2cRp8VUqUS3UQpJpkGmMatDDvkdFnhWcK68cUpLYrZdBTgmBOCrIjkJEJCHIQhTKxUqRCQwQlQgAQUJEDFQhEoHYB0K02pI+iqIBQWQyUWSnWjmq3e7yrLXyEjTGSfANhMdr1TpSOSJDDN1HUHEJ+dRvcgRn4jDRdvsoGGFovVZlLxctVYnsUyj6E4TgmSlBUClj0JsoQIkSpEqZWCVIlQAJUiEDFQEiEAKkKVIgYQhCRAARZNpvKfKhcYKZbjZYbUR3hUMlEoo0Jjy9MLkia8oCwe9MpOkppKdh0Pgj5j3tSBSPURUUQmhwKRIEJlJOhIlTKxUIQkAqEiVAAhCEDBAQUgQAIQhAAmVWyOiclTJJ0V2uS5kysIPIpA5M0KRIHJr3JkpHFIdiFymw4UTGSpwhkOumSEKFOc5RyopBOaYsoSShSKiwlQhIrFQhCABKkQgACVIhAAUIQgYiEITAEIQgCPEDw9FUJQhNFsOAlCEJkmWmthCEKJWNcgJEIGgKEIQ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3316" name="AutoShape 4" descr="Image result for satur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Picture 11" descr="kLxfBgjbpk-4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143250" y="2155825"/>
            <a:ext cx="2857500" cy="23812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sz="3600" dirty="0" smtClean="0"/>
              <a:t>Is the </a:t>
            </a:r>
            <a:r>
              <a:rPr lang="en-US" sz="3600" dirty="0" smtClean="0"/>
              <a:t>brightest</a:t>
            </a:r>
            <a:r>
              <a:rPr lang="en-US" sz="3600" dirty="0" smtClean="0"/>
              <a:t> </a:t>
            </a:r>
            <a:r>
              <a:rPr lang="en-US" sz="3600" dirty="0" smtClean="0"/>
              <a:t>star </a:t>
            </a:r>
            <a:r>
              <a:rPr lang="en-US" sz="3600" dirty="0" smtClean="0"/>
              <a:t>(Sirius) in </a:t>
            </a:r>
            <a:r>
              <a:rPr lang="en-US" sz="3600" dirty="0" err="1" smtClean="0"/>
              <a:t>Canis</a:t>
            </a:r>
            <a:r>
              <a:rPr lang="en-US" sz="3600" dirty="0" smtClean="0"/>
              <a:t> Major a </a:t>
            </a:r>
            <a:r>
              <a:rPr lang="en-US" sz="3600" dirty="0" smtClean="0"/>
              <a:t>double star?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>
                <a:hlinkClick r:id="rId2" action="ppaction://hlinksldjump"/>
              </a:rPr>
              <a:t>Y</a:t>
            </a:r>
            <a:r>
              <a:rPr lang="en-US" dirty="0" smtClean="0">
                <a:hlinkClick r:id="rId2" action="ppaction://hlinksldjump"/>
              </a:rPr>
              <a:t>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>
                <a:hlinkClick r:id="rId3" action="ppaction://hlinksldjump"/>
              </a:rPr>
              <a:t>N</a:t>
            </a:r>
            <a:r>
              <a:rPr lang="en-US" dirty="0" smtClean="0">
                <a:hlinkClick r:id="rId3" action="ppaction://hlinksldjump"/>
              </a:rPr>
              <a:t>o</a:t>
            </a:r>
            <a:endParaRPr lang="en-US" dirty="0"/>
          </a:p>
        </p:txBody>
      </p:sp>
      <p:pic>
        <p:nvPicPr>
          <p:cNvPr id="13" name="Content Placeholder 12" descr="df2cabb812e94ce96f494a5da4ee1939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457200" y="2635448"/>
            <a:ext cx="4040188" cy="3030141"/>
          </a:xfrm>
        </p:spPr>
      </p:pic>
      <p:pic>
        <p:nvPicPr>
          <p:cNvPr id="15" name="Content Placeholder 14" descr="canis_major.jpg"/>
          <p:cNvPicPr>
            <a:picLocks noGrp="1" noChangeAspect="1"/>
          </p:cNvPicPr>
          <p:nvPr>
            <p:ph sz="quarter" idx="4"/>
          </p:nvPr>
        </p:nvPicPr>
        <p:blipFill>
          <a:blip r:embed="rId5" cstate="print"/>
          <a:stretch>
            <a:fillRect/>
          </a:stretch>
        </p:blipFill>
        <p:spPr>
          <a:xfrm>
            <a:off x="5257800" y="2743200"/>
            <a:ext cx="3019824" cy="262175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Oops, try again.</a:t>
            </a:r>
            <a:endParaRPr lang="en-US" dirty="0"/>
          </a:p>
        </p:txBody>
      </p:sp>
      <p:pic>
        <p:nvPicPr>
          <p:cNvPr id="6" name="Content Placeholder 5" descr="-font-b-Sad-b-font-font-b-Face-b-font-Puppy-Dog-font-b-Anima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77527" y="1600200"/>
            <a:ext cx="678894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Good Work!</a:t>
            </a:r>
            <a:endParaRPr lang="en-US" dirty="0"/>
          </a:p>
        </p:txBody>
      </p:sp>
      <p:sp>
        <p:nvSpPr>
          <p:cNvPr id="10242" name="AutoShape 2" descr="data:image/jpeg;base64,/9j/4AAQSkZJRgABAQAAAQABAAD/2wCEAAkGBhMSEBUUEhQUFRUVFxUVFRQUFRUVFRQVFBQVFBQYFRUXHCYfFxkjGRQVHy8gIycpLCwsFR8xNTAqNSYrLCkBCQoKDgwOFw8PGikcHxwpKSwpKSksKSkpKSkpKSkpKSkpKSkpKSksKSkpKSkpKSkpKSwsKSkpKSwsKSksLCwpLP/AABEIALsBDgMBIgACEQEDEQH/xAAcAAACAwEBAQEAAAAAAAAAAAACAwEEBQYABwj/xAA9EAABAwIEAwUGBQMDBAMAAAABAAIRAyEEEjFBBVFhBiJxgZETMqGxwfAHQlLR4RQjYnKC8XOSssIkM1P/xAAZAQADAQEBAAAAAAAAAAAAAAAAAQIDBAX/xAAiEQEBAAICAwEAAgMAAAAAAAAAAQIRITEDEkFRMnETImH/2gAMAwEAAhEDEQA/AK0og5CpIXmuaPZlLQgARAoCSEJCHPdEShSUtxujQyknSYXsqIBGGoEhJYiYxNyIsqQKLFApphC0uEdna2IdDGwN3GQ0eaJLeIO2U2mr2D4DWq//AF03OHMC3/cbL6RwTsXQoCXAVX83gED/AEt285XQNaAujHwftaTxvkw7CYn9A/7grDfw8xB3Z6u/ZfUDUCFtcHRaf4cF+kfJsX2MxVPWk4jmyH/K6xalAtMEEEbGxX3UPVDiPCqFcEVGgn9Wjh4O1Ci+GfKm+N8WLUOVdxxr8PXtdOH7zOTnDNP7Lk8bw99Nxa4QRqOSwywuPbOyxSheLUShSlDUQKEoUAZXoQI0UPELwUEqWoDxUBEoQEnRBKMoYQDoUqQ1A5UaSvZV4IigFBiIBEAiaEaPYIUBqY4KGNRobeARNamMYmimpsBMJtHDlxAaCfASpyr6d2YwDWUg7K0E3J3/AIVePD3ulYzbnuA9hW1BnrZwP0xlJ8dV2uEwjKLAxggC3M+qN+IaBqEkVM2u/WLLsxxxx4jWY6OdUtIWbV4kP1CVzv4h/iLRwFID331JDGAwTFiSfytHP0nbk+wXFsRi6z3PaMoOrXOc2+wJAlGe9bjSSPotfEuiRy+irMx7m6/dlpP4ecuiUeFk6hRyrhTxPGQ1kOdBOh8EODxD8mYS4dIn+Fyn4i8LxAok0muJHjpzH3K5rsD+Jzqdf+mrwwzDXXDXHk8Ou0nr8E8d3mi6+PsvDOLteIkz11VftF2c/qWjK5rD1bMz1Cwn8Ra6oXU7E3jad7LbwfaD3Q4CNyCLbaSnbOskXDb5/wAe7LvwsZiHA7ifqsVzV9F7eYZpph4F+d7/AEXz54XLnjJeHNlNUghTCIqAoQGF4hSV5ACApXivAoDxK9KkhCEASFxUuQoC2QluCYULlQCF5EVBCQeajGqBpRJgSmmUMqWFOULFMJmyUxyaEABC77hNU0sJmc6TbrE7CFw9MSV2PGanssIxojQTGnUpTjddHgm6pYTjBfiWtixDiZMQG6mJk/K61f6WtiHS2WU9ATIJH+IjTqsH8P8Ah5q1atepdtmCeneOu2i7xle5Ng0bnkt8Mdzl053V4YGL7C4SrHtKDHubbM8Zjbqdv3W3w3htOk3uNAA0gQOVghxGPzQKVyTty5+HVTxWW0CAe9Fupj91rMZ1GdtK4r2mw+HtUeARqJuPHksyl+I2Cc4N9oJ8R+6/OfazG4p+IqOfUJEye8BrzHPZc9/UvfEE26rp9MfsZbr9lipTrM7pa5rhY6hcZxHstRLy51FjtQQWgn13HVcZ+CnGKznPZUcSGgRJNpPPdfUuJZmu9qw2Ihw1BI6c4WGePLTGuDq8Fq035qIOTXJmJIHSVk1OKvOMAktkAiLGZhwPmF3HEuJhzc9NwEe82LjqJ2XJ9p6DXup1mgBwMO2N1z5Yz43xy/XdYoe1wrqZguyyJ1kCV81qLtsFjJo0nzcd0neNljdr8K0PDmgDMJMaHy5rG3bm82H1z0qCoUSpcoZRoSpQAlSxeUgICSUDQpcpAQHlAClelAWJQygzoQ9MHFyEuS86guQDsy9mSs697RAMlGwqvKY1yAttKaHKqyojDk5Q0cDRzva0akgfFbfbHEiBTBs0X8B/CyuzZ/8AksOwzH0aY+KR2mxmb2hGpGUeep9FWOrdOvwTi1s9heIhuGaJuZcf9ziY9IW5xDHHKCRA2EfNfN+xfFO5E3Y4g/MfBd7Ux7alPmWjznkF0Y35WmU5bPAMWHAmRI1AFwdh6JHaPiGWkRp4r5xS7V18BWc+oC+k8huVoALTe49dOQ5lJ4127GJY4UJcWiXWMtHhv/C1xs1uJs505Dtlh2VKpkX56LmOF4Nhcc98pgDT1Vzi2KrVXE3bMeNuqzMJhHgmCdfXxW20+tfU+y+LFMtLYGh0+9l9Rbxlhw7y6YyEzEiwm4/lfAuF8SfTGZwswS7wlatXt2/E0zQo5mgxnOhIB0EabLPK8q9dcOxOMFQZ2ukbEzodjoR4EeaxOJY4l7GTq6PAo6WK9nRvqRBtEnYrnxivbYloB93vT8AsNbaW6fRuG1f7DhoWgOjkQRPwKX2kMspn702VDh9YllQDXI4eoj5pvFq002A6gLjy70Xl/gxXBCvOK8k4HgpcpaELkyehTCJjVDigwqVG6JxQQSvKSvNCAWF5zYRtYoi6awIoTQy6MUpQFWVOWU00oUtagFLwKJzCppU0B6m5WGlCKQCgG6UDe7MUXPrDLsHE+EXWRxev3njqR4c19R7IcJZSw7XAd5wkkiCvlfa3AVaOOqMyGHvc6nb3muMiOcEwuj19dV1+GaljK7OkMfU0HemT1XRf1T7FubLvaJTW9lXUWMNQDOe84cp2V1mH7sn76dUdtaHHYelWoRlcSdTyPO64fh/B2UMdT9sCyTkLhZlRpaWtcfDMJ8F27WwZEqvjOzf9VRcKd6gNw9xBcLyGu22MdFp4s7jlr4i6UuNdlaYa1zYLXiWwsPDdlhHmfmtJ3a52GAw+PpOGT3KlMTbkW2Pmqlbt5hA3uOc4yYb7N89JkASuzhvjljY57tpQFFgotABeA8n/ABzOaB4yD8EvsdwssOcjUWB1hWGYavjKvtTThoMkm8NEwCfPTmVq4ekW2Blc/lz+Mv5ZWlcRBc6xMWgKrg8H7Ko7wAJ8QD9V0PD+EOqOBOi0u0PYarLa1H3HANqNElwLbBwG4IgLCZFojs/WBFRxOgDfPX78V7FVCSSm4XglTDUg2oIc8l7uk2A8hCVXC57OXL5s95aZtVDScrD6SE4ZLTKJcbJbSpuoc1A0YSgeVIbKL2dkJAwSpqLzbImtlAKBRtaheyExpQbwKXujcbShpulChgJjSpYEw6K5iW1Zz15spjKUpmSEvUbIzWXqbkQYFDWXRYY3iVr9lOFGriGiJAMnwCq4PC5yANSvp3Znggw9K/vOuT8gq8fjuVPHFrQAI2Cz8dhWVHU3OEmmS5ltHEZZ9D9wrtcrOfVAN11ZfjojP4vh5C5qpSykhdZiHyOiw8awA6LLKfVysH2wbJKrHir6ZzMs5aOMw6yH0xcfFVOhXuKY9uKANdjSYIkgTNrjloued2Zw4JLWRYRJJgzqFu16IOboAPqkvZAunvIaKGOcxraTQAIsRy0TaHDbqMLRtJ0Bj91qMIAss6uRocEp94DQLs8JScDaMq4zAVYK6LCcYEQVeNiMop9sqBDmuOhEBcXiHruu19YOw7TvK4GrcrHyduPOcgXnko2KKoup0UquSiaxC8XTGOslrYo20kDgnByDdV6jZQpyiDYKsECEjMj1G0OSSVZ1S3tEqLBQHRKdUyohdG+gCFUh1FHESrDnKpQpQnufforibBCpF0T60hDUKU5Po4JxhEDcAapTLrpuxvZz27w5wOVqXru6VjG32N7NOtUqiBqBzXdBBSphoAGgsvOqXXXjJjNNtaBWWLjakuhaOLr8lk1qwbfUqMocV8biS0W0j0WY+uSCUzG1sxjkq9OqMruf0WdaRWr1O7PNZ2JpgQef1TquKzGBzUvw+ZqNq0r1KVp5pD6Oay2ThR7PwSH0IBhVeiiiaYa3zn1UspGSRoVOJo5bkzpbndeoYxp0PkVms+k+Fdwb+8s41Ar3DDmcITib01O01MHBzF2kRdcQwg6rvO1AAwcO8tl83rVSEvJP9nFn2ukqC1UaFYlXi6yWkFupEpBpFpurMmFD606p6HaGG11IbZSaVkJsEaCA8oqbwgAU5EGstASajboWvR50rCV6TboxUgwUjPBPooebpyaM6o5E1pCQ59kft7R0S0bzr6I6fJIoVYT6F3IsEX+H8NLngC8r6zwTh4o0g2ADuuV7C8FOb2jtBoCu1q1IW2E1NtcZ9BVqpYeq9bECVHtbaqpdtHsbosPFN1krRxdVzugWLjKjR+aem3oqvJRRqbxMczuqLcxM+QV81gZkj75o8O1uvp9Vn6r2zW4aPmnNdPdG+vyTDWhzunw5JGCqgkkW5fNEx0drXfQhhHQDwA5rHr4totMxvG61HVCWjkRf6rnMewSdxJ/hVknH/peJrB15v1SaWF/j/hKFCTy06wrdGkW/cj91n6tNmNaSPu60eGUu8IseSqUa0mND1C0+GYd3tB4q8cUWmdrXEtY2TpcLlcRhxF10PaPFg14OwhY2LItCzzm65MryzadCL7Inu5bI8a6AEjDVrGVnINLBrWQOakl0uRPqEeK03wUG+qRbkobVSS2TKa1oiBqgG0niVFSpdKiAZQ0nSkPpocnUwIVYiF59SIQLDy0GUFPDeirVa7nEmIErzceRY6Kv7KmOA3TKVNpuqNbEzdOoVBzSnYW24Zp1WjwHBNqVY6rFqYmYaF0vZBkVT0i6e14819NwVJtKkAOSrYjEqa9cBiplwV726Ip4ivBV7BuBbMrL4gbIuD1e6ROinHjJV6NxlUDdZFWrMkMnlO/gFp4/EN2k9Vmf19za+0qt8jTE4hUfoABzP0CEcda0AAy7QAeOyLiOL97c30XNtYA8Oi8eicuqNOofUOUjc38yowdHKG9D89Fm4DGF4k67dFeOJDRG9vVXP1Fbxs3zH8rneLyHEt0+l1crcTBbAOgH35rO4nWBpff3qlkIVQqtg/eir43ieSIIM26grHxOKeyzdSlUJJ71559NFDTToMFi3uuZ9LrteztUkidguP4RUBGU+q63gTw0nwTxuk5OT7UFzq7iDfMvYIQO/wDFTj8U0V3TzKCrjmEXUSxyWck47Dl8uBsq7cCYEIRXJs02VlmOAFrkpfeTt4KqUsp67qaWVxj4peIqzHX7KqmmZOXRLLhOmhigBpoFRqYg7KXB8QdPqgY0td3hytv5p3kaW2NLglPYSYGis0MQIIUOqAJ6hzsumx03Qvpkq5SdI5dUt4EQEa4KqNbFgkeFxyJ/4UDENBuFz1Tiskkb6HoLeSY7EuIBEX58hcydo+qjVaOhGKpkOt3tB0B+STIJsufp1nOjKZm8C59PJPpcQkj18UapabJe2xHPfZdN2Z4q1hh1jz5rj8PjQxxDm7ZgTvIEEdDzSKuOjvEuiYzAWnWJ0lKy6VhdXb6vxfjga1sEmXAx0AlHhuMioJG6+YHj5cQDOUNIvrpAkLpOGY6G5bANDQOoLZv5ylLZ26MbK6bFYraV7h2MhxCx24sE6ym0ql/n5ql6a2OxizXuk2uUvFvh3XX1Ej4FKo1TlJ3Kco+EYqgBPXVYeNcGn75rfrDSVzfHGTcbQVcTWlw54BgaNv5nmpxLS7TefRZnCsScs/qt1kLVp4oAtnw+IWljPZlCgWi+p/ZUeI4i4b4p/EOI/wB0NH3Kx8bW/uxy1OsD/hFhigOjnCtUMIDCPD4Zsy0EN0Gb3o5mNynF2UT1Kz20nELpjK6y67glaWOO4afkuNdiwt3hmMik8zFjceCJeU3pynEceTVdt3jPkrZptcG7SsnFUJdJdqSfgrTa3dubDLHop6cq1myyAIgR48/mq1WmWiZG8QbJNGuT3iZBJn1ISa+NYAczpuYA0upvI0a7GmwnQH4qH8SaNHa6+KyRjW5uchC59wQR1BEkk7nw5I0bYp8dNo/KVYq4/OS8wJWAW5rMBzRcSIPgOY5L3DaL6pc1rgHAWa6Rmg3AMQD4kaJ6DWOPiw1MAdUb8WWm+vJZp5OkOIIdlgnwHnqUrCt9o+Kj3N7tnEAhpAAbmuIbbUSeiZabR4oYUHiO11lBxa4NJzciJyujcHcKXYk0rgAg2MkSXDcA6N1HVGhpVqPkOaJGYW2BJgz8EOGxQaA0j824tPN25EjQdUOIdIMyCHE+Ph97o61FzHQ5pDgIdfQ21jUEEGeqoCdiA3NeTJMgZSBsbdbwhFcTm0MepOhChtVpGY5ZHd0kAOFgQdRr4KM39xwdBDidtZFvD+UaND8VNgIuYue6d9dlqYd5osGRwf7QXAaH92YM5iC0ggiY2We6qHZXRLWk5hAsCQJIHh5wje6JcwBriTAuHBvVKgvFVcr5v15aWHitXA8XtJ0MadNPr6LDx/dLWvGZxIIaJkg7CN/jZW+D1KNUuaMwa2HAEyfddLZA3MXT9VS6dbh+LwJbEyAPG5+EK6ziNhJ94QfNcjgg5rXEFurLOJ0IcZgX6WUV8e4ODgQWWJDDBAmIEg6xPml6tPf9fQZkDnAvzFwI9PgmusAFh9muIycjtRI62v8A+pWlxUd3OHZHM0fyDnAODhu0jUdFNmqvHLeIq4JgczH7rE4wRlnkYPgbH6HyWlQ42JyublqZYBvAJAJe2YtGm6zeIubdsi4vOs/829U8aLlLOGG3GhluV0A7Qg1PSw3Kz+JsIc0ib909TJFvJUcW/wBnTJBBgC7SDL3Wk/6QHD0O66JWHt+OpdVfBqke68Mg6hxBcJHKx9Fe4fw8uPe11ceuw+q5bA4sl7gSYNiNu60EHxly7fhFYOpbyCQ6dc2vxBB81nlV483S0zLBggwY8wsrHVe9B3Vqm8g1Qf1SPNoKz8Y4te10SDmaJvJAE/8AkPVYzlrleCK9EtcACCbGBpcStHEufTwzoiABPMyqGEoSM4/LJINlk8T4zVccrWHK+4AGpmAZG2quIyvA6mJaXZRckSSdJ2CdUrMiSLCLHSw09VmU8S5jjcZhAc3Lcycxm38peLqHb3bx4/wnpz6XP6mZO1zAsBPIKrjHB8wQT/i2MwG8c419Uqm0ObHeBiZOlja24P0KHENDS3IInMZJm820HL5o1oBp4cPLWsBzyS4mYiARHSAStbEup2/ttFVoAzNLIdFh/bbZp677qvWY0yWl1iH92JnNYv8A0tiIHVIdXixBM7nXXTMkZtHK0OIJFSdQY1kyDfTc22TKdQZSzIc5dGYgwQRIcYIvsLHQlIr+9ImIAAOkbA+AtKB9XLrPeAEzpzn73To2nE0na/m0AG4vKsU6uVuUNu6O9rAuHEZhrpppB5pdOhqcwsBGsukjQ8xr5JIqHe7mxcfI9Uguvrlrck5m84Fj/qBt4Ki5zpym5F9CTcCJTg4tENuPzHrshc5zQCWkzfqQdCOn7IkBlGiHGWkyQTJgwAJ01OnxT8dhxIOU5YBsc21j1aY8vJMp0gA+BGUtAjYHWCp4swNrOA0bIFyYEm19VZfVIPDmBgLe7Ooj3iDBO4keV07AUIDhIgtc0uiQbhwbpa+UztAVSowCuI6fECVscIbLmj/KPJxykdRCJBWU/D2LswMyCG2Lbk97nv6pLme1BLJlv5T+nczon13kVCBb7356K3h8O1tZsAd6x3mdbFEnJkYmu8FtRhAqUi17Dy3jxmV6jgoqOqM92qM4Y3UO1LeUTI6Sk1cU42JtblvM+XRaGCZOFMz3ar2tubDJTMernHzVJBSpm8tJaMrgHAgTmDgDI/U0D/cUjgFL2tUND2y+Wlx0sbyDrZx9EDXE0qk37tPX/qNSeHUhJ8Xbn/AfIn1U2cHGpSrvpVcxaGuB90bkGHac7+pWziONB1PMZM5rf/mWiIIO4JF9eULn6ZIa90nN3RMmbmChrVDLfBwmBMRpOuyzvascrGpxDFNeWup2mfdgAO1vysVUxeKPde+Dm7xLCDEnL3miY92UrCsGamY1e2ZvPkUrHmcQ4bF+gEDfYeKetXQt52tVcQQ3K2HF+hi4uWyBs6BvdZlHgjqtVlMBpa/vRPvOkGLcmgo61Q5mGbuptLjuTMSeZgK485TTLbG9xrbRPekbJ4C1jaxc+4LQ4Ro11wAZ6R8AtSljXXb3mtMU3VB3XEhzgxwadIALZ8Fk4OiPaBsWh9vAAg+Mk3V/EVTLrmzqjfINzgHn3gDfkmqVew9YNBIMgxEyScoy3JudFSxWMmCdAdLTyNvvROrVi3Ckgxm7p6gPMCP9o+PMrOLyQyb9w/GT81E4aXLhOKxjhQLb973dRM6zz1WZhH0ywh8B1spIMsidLwQZuInu+s0qhc8hxJBBBm8wBCp4of2wdxAn4LWIt+NM4NwbIeM5kOaXDM6nlBztJsRrvySnZqTiHtI2gxBnroR1CdjKpa0BtsoEdJaCYPLporWPaG0GZQBJGw3vHhcpVGw4bAghzyHZi0Fom9PvQS4btIBb/uBVGpRc0AFrgx0lpIMGCZLeYG/gtTD1S18NMAQ2NoLTIhKwjs+HxLX94U+9TBvkdzadkjihSaGmCfejvNJg6RMWkfRHTLmh2eC3YhzdTva6z2mzv9QHkrTz3UaCw5khu4IPemJjpfoLoKJzFzDcCbu/LAt9LKcTSAZbp8Umq4ggjXWd5EwkazTaWOgGzgQNLjwOhSxW70GAB06HlvKLDuMsHMCfM81GkkagmPMwgIZSI7zZiLgjyum1K8tbMyJB7wO825DW3VFh3SXzsRHLTkgcYaY/WRzsAO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4" name="AutoShape 4" descr="data:image/jpeg;base64,/9j/4AAQSkZJRgABAQAAAQABAAD/2wCEAAkGBhMSEBUUEhQUFRUVFxUVFRQUFRUVFRQVFBQVFBQYFRUXHCYfFxkjGRQVHy8gIycpLCwsFR8xNTAqNSYrLCkBCQoKDgwOFw8PGikcHxwpKSwpKSksKSkpKSkpKSkpKSkpKSkpKSksKSkpKSkpKSkpKSwsKSkpKSwsKSksLCwpLP/AABEIALsBDgMBIgACEQEDEQH/xAAcAAACAwEBAQEAAAAAAAAAAAACAwEEBQYABwj/xAA9EAABAwIEAwUGBQMDBAMAAAABAAIRAyEEEjFBBVFhBiJxgZETMqGxwfAHQlLR4RQjYnKC8XOSssIkM1P/xAAZAQADAQEBAAAAAAAAAAAAAAAAAQIDBAX/xAAiEQEBAAICAwEAAgMAAAAAAAAAAQIRITEDEkFRMnETImH/2gAMAwEAAhEDEQA/AK0og5CpIXmuaPZlLQgARAoCSEJCHPdEShSUtxujQyknSYXsqIBGGoEhJYiYxNyIsqQKLFApphC0uEdna2IdDGwN3GQ0eaJLeIO2U2mr2D4DWq//AF03OHMC3/cbL6RwTsXQoCXAVX83gED/AEt285XQNaAujHwftaTxvkw7CYn9A/7grDfw8xB3Z6u/ZfUDUCFtcHRaf4cF+kfJsX2MxVPWk4jmyH/K6xalAtMEEEbGxX3UPVDiPCqFcEVGgn9Wjh4O1Ci+GfKm+N8WLUOVdxxr8PXtdOH7zOTnDNP7Lk8bw99Nxa4QRqOSwywuPbOyxSheLUShSlDUQKEoUAZXoQI0UPELwUEqWoDxUBEoQEnRBKMoYQDoUqQ1A5UaSvZV4IigFBiIBEAiaEaPYIUBqY4KGNRobeARNamMYmimpsBMJtHDlxAaCfASpyr6d2YwDWUg7K0E3J3/AIVePD3ulYzbnuA9hW1BnrZwP0xlJ8dV2uEwjKLAxggC3M+qN+IaBqEkVM2u/WLLsxxxx4jWY6OdUtIWbV4kP1CVzv4h/iLRwFID331JDGAwTFiSfytHP0nbk+wXFsRi6z3PaMoOrXOc2+wJAlGe9bjSSPotfEuiRy+irMx7m6/dlpP4ecuiUeFk6hRyrhTxPGQ1kOdBOh8EODxD8mYS4dIn+Fyn4i8LxAok0muJHjpzH3K5rsD+Jzqdf+mrwwzDXXDXHk8Ou0nr8E8d3mi6+PsvDOLteIkz11VftF2c/qWjK5rD1bMz1Cwn8Ra6oXU7E3jad7LbwfaD3Q4CNyCLbaSnbOskXDb5/wAe7LvwsZiHA7ifqsVzV9F7eYZpph4F+d7/AEXz54XLnjJeHNlNUghTCIqAoQGF4hSV5ACApXivAoDxK9KkhCEASFxUuQoC2QluCYULlQCF5EVBCQeajGqBpRJgSmmUMqWFOULFMJmyUxyaEABC77hNU0sJmc6TbrE7CFw9MSV2PGanssIxojQTGnUpTjddHgm6pYTjBfiWtixDiZMQG6mJk/K61f6WtiHS2WU9ATIJH+IjTqsH8P8Ah5q1atepdtmCeneOu2i7xle5Ng0bnkt8Mdzl053V4YGL7C4SrHtKDHubbM8Zjbqdv3W3w3htOk3uNAA0gQOVghxGPzQKVyTty5+HVTxWW0CAe9Fupj91rMZ1GdtK4r2mw+HtUeARqJuPHksyl+I2Cc4N9oJ8R+6/OfazG4p+IqOfUJEye8BrzHPZc9/UvfEE26rp9MfsZbr9lipTrM7pa5rhY6hcZxHstRLy51FjtQQWgn13HVcZ+CnGKznPZUcSGgRJNpPPdfUuJZmu9qw2Ihw1BI6c4WGePLTGuDq8Fq035qIOTXJmJIHSVk1OKvOMAktkAiLGZhwPmF3HEuJhzc9NwEe82LjqJ2XJ9p6DXup1mgBwMO2N1z5Yz43xy/XdYoe1wrqZguyyJ1kCV81qLtsFjJo0nzcd0neNljdr8K0PDmgDMJMaHy5rG3bm82H1z0qCoUSpcoZRoSpQAlSxeUgICSUDQpcpAQHlAClelAWJQygzoQ9MHFyEuS86guQDsy9mSs697RAMlGwqvKY1yAttKaHKqyojDk5Q0cDRzva0akgfFbfbHEiBTBs0X8B/CyuzZ/8AksOwzH0aY+KR2mxmb2hGpGUeep9FWOrdOvwTi1s9heIhuGaJuZcf9ziY9IW5xDHHKCRA2EfNfN+xfFO5E3Y4g/MfBd7Ux7alPmWjznkF0Y35WmU5bPAMWHAmRI1AFwdh6JHaPiGWkRp4r5xS7V18BWc+oC+k8huVoALTe49dOQ5lJ4127GJY4UJcWiXWMtHhv/C1xs1uJs505Dtlh2VKpkX56LmOF4Nhcc98pgDT1Vzi2KrVXE3bMeNuqzMJhHgmCdfXxW20+tfU+y+LFMtLYGh0+9l9Rbxlhw7y6YyEzEiwm4/lfAuF8SfTGZwswS7wlatXt2/E0zQo5mgxnOhIB0EabLPK8q9dcOxOMFQZ2ukbEzodjoR4EeaxOJY4l7GTq6PAo6WK9nRvqRBtEnYrnxivbYloB93vT8AsNbaW6fRuG1f7DhoWgOjkQRPwKX2kMspn702VDh9YllQDXI4eoj5pvFq002A6gLjy70Xl/gxXBCvOK8k4HgpcpaELkyehTCJjVDigwqVG6JxQQSvKSvNCAWF5zYRtYoi6awIoTQy6MUpQFWVOWU00oUtagFLwKJzCppU0B6m5WGlCKQCgG6UDe7MUXPrDLsHE+EXWRxev3njqR4c19R7IcJZSw7XAd5wkkiCvlfa3AVaOOqMyGHvc6nb3muMiOcEwuj19dV1+GaljK7OkMfU0HemT1XRf1T7FubLvaJTW9lXUWMNQDOe84cp2V1mH7sn76dUdtaHHYelWoRlcSdTyPO64fh/B2UMdT9sCyTkLhZlRpaWtcfDMJ8F27WwZEqvjOzf9VRcKd6gNw9xBcLyGu22MdFp4s7jlr4i6UuNdlaYa1zYLXiWwsPDdlhHmfmtJ3a52GAw+PpOGT3KlMTbkW2Pmqlbt5hA3uOc4yYb7N89JkASuzhvjljY57tpQFFgotABeA8n/ABzOaB4yD8EvsdwssOcjUWB1hWGYavjKvtTThoMkm8NEwCfPTmVq4ekW2Blc/lz+Mv5ZWlcRBc6xMWgKrg8H7Ko7wAJ8QD9V0PD+EOqOBOi0u0PYarLa1H3HANqNElwLbBwG4IgLCZFojs/WBFRxOgDfPX78V7FVCSSm4XglTDUg2oIc8l7uk2A8hCVXC57OXL5s95aZtVDScrD6SE4ZLTKJcbJbSpuoc1A0YSgeVIbKL2dkJAwSpqLzbImtlAKBRtaheyExpQbwKXujcbShpulChgJjSpYEw6K5iW1Zz15spjKUpmSEvUbIzWXqbkQYFDWXRYY3iVr9lOFGriGiJAMnwCq4PC5yANSvp3Znggw9K/vOuT8gq8fjuVPHFrQAI2Cz8dhWVHU3OEmmS5ltHEZZ9D9wrtcrOfVAN11ZfjojP4vh5C5qpSykhdZiHyOiw8awA6LLKfVysH2wbJKrHir6ZzMs5aOMw6yH0xcfFVOhXuKY9uKANdjSYIkgTNrjloued2Zw4JLWRYRJJgzqFu16IOboAPqkvZAunvIaKGOcxraTQAIsRy0TaHDbqMLRtJ0Bj91qMIAss6uRocEp94DQLs8JScDaMq4zAVYK6LCcYEQVeNiMop9sqBDmuOhEBcXiHruu19YOw7TvK4GrcrHyduPOcgXnko2KKoup0UquSiaxC8XTGOslrYo20kDgnByDdV6jZQpyiDYKsECEjMj1G0OSSVZ1S3tEqLBQHRKdUyohdG+gCFUh1FHESrDnKpQpQnufforibBCpF0T60hDUKU5Po4JxhEDcAapTLrpuxvZz27w5wOVqXru6VjG32N7NOtUqiBqBzXdBBSphoAGgsvOqXXXjJjNNtaBWWLjakuhaOLr8lk1qwbfUqMocV8biS0W0j0WY+uSCUzG1sxjkq9OqMruf0WdaRWr1O7PNZ2JpgQef1TquKzGBzUvw+ZqNq0r1KVp5pD6Oay2ThR7PwSH0IBhVeiiiaYa3zn1UspGSRoVOJo5bkzpbndeoYxp0PkVms+k+Fdwb+8s41Ar3DDmcITib01O01MHBzF2kRdcQwg6rvO1AAwcO8tl83rVSEvJP9nFn2ukqC1UaFYlXi6yWkFupEpBpFpurMmFD606p6HaGG11IbZSaVkJsEaCA8oqbwgAU5EGstASajboWvR50rCV6TboxUgwUjPBPooebpyaM6o5E1pCQ59kft7R0S0bzr6I6fJIoVYT6F3IsEX+H8NLngC8r6zwTh4o0g2ADuuV7C8FOb2jtBoCu1q1IW2E1NtcZ9BVqpYeq9bECVHtbaqpdtHsbosPFN1krRxdVzugWLjKjR+aem3oqvJRRqbxMczuqLcxM+QV81gZkj75o8O1uvp9Vn6r2zW4aPmnNdPdG+vyTDWhzunw5JGCqgkkW5fNEx0drXfQhhHQDwA5rHr4totMxvG61HVCWjkRf6rnMewSdxJ/hVknH/peJrB15v1SaWF/j/hKFCTy06wrdGkW/cj91n6tNmNaSPu60eGUu8IseSqUa0mND1C0+GYd3tB4q8cUWmdrXEtY2TpcLlcRhxF10PaPFg14OwhY2LItCzzm65MryzadCL7Inu5bI8a6AEjDVrGVnINLBrWQOakl0uRPqEeK03wUG+qRbkobVSS2TKa1oiBqgG0niVFSpdKiAZQ0nSkPpocnUwIVYiF59SIQLDy0GUFPDeirVa7nEmIErzceRY6Kv7KmOA3TKVNpuqNbEzdOoVBzSnYW24Zp1WjwHBNqVY6rFqYmYaF0vZBkVT0i6e14819NwVJtKkAOSrYjEqa9cBiplwV726Ip4ivBV7BuBbMrL4gbIuD1e6ROinHjJV6NxlUDdZFWrMkMnlO/gFp4/EN2k9Vmf19za+0qt8jTE4hUfoABzP0CEcda0AAy7QAeOyLiOL97c30XNtYA8Oi8eicuqNOofUOUjc38yowdHKG9D89Fm4DGF4k67dFeOJDRG9vVXP1Fbxs3zH8rneLyHEt0+l1crcTBbAOgH35rO4nWBpff3qlkIVQqtg/eir43ieSIIM26grHxOKeyzdSlUJJ71559NFDTToMFi3uuZ9LrteztUkidguP4RUBGU+q63gTw0nwTxuk5OT7UFzq7iDfMvYIQO/wDFTj8U0V3TzKCrjmEXUSxyWck47Dl8uBsq7cCYEIRXJs02VlmOAFrkpfeTt4KqUsp67qaWVxj4peIqzHX7KqmmZOXRLLhOmhigBpoFRqYg7KXB8QdPqgY0td3hytv5p3kaW2NLglPYSYGis0MQIIUOqAJ6hzsumx03Qvpkq5SdI5dUt4EQEa4KqNbFgkeFxyJ/4UDENBuFz1Tiskkb6HoLeSY7EuIBEX58hcydo+qjVaOhGKpkOt3tB0B+STIJsufp1nOjKZm8C59PJPpcQkj18UapabJe2xHPfZdN2Z4q1hh1jz5rj8PjQxxDm7ZgTvIEEdDzSKuOjvEuiYzAWnWJ0lKy6VhdXb6vxfjga1sEmXAx0AlHhuMioJG6+YHj5cQDOUNIvrpAkLpOGY6G5bANDQOoLZv5ylLZ26MbK6bFYraV7h2MhxCx24sE6ym0ql/n5ql6a2OxizXuk2uUvFvh3XX1Ej4FKo1TlJ3Kco+EYqgBPXVYeNcGn75rfrDSVzfHGTcbQVcTWlw54BgaNv5nmpxLS7TefRZnCsScs/qt1kLVp4oAtnw+IWljPZlCgWi+p/ZUeI4i4b4p/EOI/wB0NH3Kx8bW/uxy1OsD/hFhigOjnCtUMIDCPD4Zsy0EN0Gb3o5mNynF2UT1Kz20nELpjK6y67glaWOO4afkuNdiwt3hmMik8zFjceCJeU3pynEceTVdt3jPkrZptcG7SsnFUJdJdqSfgrTa3dubDLHop6cq1myyAIgR48/mq1WmWiZG8QbJNGuT3iZBJn1ISa+NYAczpuYA0upvI0a7GmwnQH4qH8SaNHa6+KyRjW5uchC59wQR1BEkk7nw5I0bYp8dNo/KVYq4/OS8wJWAW5rMBzRcSIPgOY5L3DaL6pc1rgHAWa6Rmg3AMQD4kaJ6DWOPiw1MAdUb8WWm+vJZp5OkOIIdlgnwHnqUrCt9o+Kj3N7tnEAhpAAbmuIbbUSeiZabR4oYUHiO11lBxa4NJzciJyujcHcKXYk0rgAg2MkSXDcA6N1HVGhpVqPkOaJGYW2BJgz8EOGxQaA0j824tPN25EjQdUOIdIMyCHE+Ph97o61FzHQ5pDgIdfQ21jUEEGeqoCdiA3NeTJMgZSBsbdbwhFcTm0MepOhChtVpGY5ZHd0kAOFgQdRr4KM39xwdBDidtZFvD+UaND8VNgIuYue6d9dlqYd5osGRwf7QXAaH92YM5iC0ggiY2We6qHZXRLWk5hAsCQJIHh5wje6JcwBriTAuHBvVKgvFVcr5v15aWHitXA8XtJ0MadNPr6LDx/dLWvGZxIIaJkg7CN/jZW+D1KNUuaMwa2HAEyfddLZA3MXT9VS6dbh+LwJbEyAPG5+EK6ziNhJ94QfNcjgg5rXEFurLOJ0IcZgX6WUV8e4ODgQWWJDDBAmIEg6xPml6tPf9fQZkDnAvzFwI9PgmusAFh9muIycjtRI62v8A+pWlxUd3OHZHM0fyDnAODhu0jUdFNmqvHLeIq4JgczH7rE4wRlnkYPgbH6HyWlQ42JyublqZYBvAJAJe2YtGm6zeIubdsi4vOs/829U8aLlLOGG3GhluV0A7Qg1PSw3Kz+JsIc0ib909TJFvJUcW/wBnTJBBgC7SDL3Wk/6QHD0O66JWHt+OpdVfBqke68Mg6hxBcJHKx9Fe4fw8uPe11ceuw+q5bA4sl7gSYNiNu60EHxly7fhFYOpbyCQ6dc2vxBB81nlV483S0zLBggwY8wsrHVe9B3Vqm8g1Qf1SPNoKz8Y4te10SDmaJvJAE/8AkPVYzlrleCK9EtcACCbGBpcStHEufTwzoiABPMyqGEoSM4/LJINlk8T4zVccrWHK+4AGpmAZG2quIyvA6mJaXZRckSSdJ2CdUrMiSLCLHSw09VmU8S5jjcZhAc3Lcycxm38peLqHb3bx4/wnpz6XP6mZO1zAsBPIKrjHB8wQT/i2MwG8c419Uqm0ObHeBiZOlja24P0KHENDS3IInMZJm820HL5o1oBp4cPLWsBzyS4mYiARHSAStbEup2/ttFVoAzNLIdFh/bbZp677qvWY0yWl1iH92JnNYv8A0tiIHVIdXixBM7nXXTMkZtHK0OIJFSdQY1kyDfTc22TKdQZSzIc5dGYgwQRIcYIvsLHQlIr+9ImIAAOkbA+AtKB9XLrPeAEzpzn73To2nE0na/m0AG4vKsU6uVuUNu6O9rAuHEZhrpppB5pdOhqcwsBGsukjQ8xr5JIqHe7mxcfI9Uguvrlrck5m84Fj/qBt4Ki5zpym5F9CTcCJTg4tENuPzHrshc5zQCWkzfqQdCOn7IkBlGiHGWkyQTJgwAJ01OnxT8dhxIOU5YBsc21j1aY8vJMp0gA+BGUtAjYHWCp4swNrOA0bIFyYEm19VZfVIPDmBgLe7Ooj3iDBO4keV07AUIDhIgtc0uiQbhwbpa+UztAVSowCuI6fECVscIbLmj/KPJxykdRCJBWU/D2LswMyCG2Lbk97nv6pLme1BLJlv5T+nczon13kVCBb7356K3h8O1tZsAd6x3mdbFEnJkYmu8FtRhAqUi17Dy3jxmV6jgoqOqM92qM4Y3UO1LeUTI6Sk1cU42JtblvM+XRaGCZOFMz3ar2tubDJTMernHzVJBSpm8tJaMrgHAgTmDgDI/U0D/cUjgFL2tUND2y+Wlx0sbyDrZx9EDXE0qk37tPX/qNSeHUhJ8Xbn/AfIn1U2cHGpSrvpVcxaGuB90bkGHac7+pWziONB1PMZM5rf/mWiIIO4JF9eULn6ZIa90nN3RMmbmChrVDLfBwmBMRpOuyzvascrGpxDFNeWup2mfdgAO1vysVUxeKPde+Dm7xLCDEnL3miY92UrCsGamY1e2ZvPkUrHmcQ4bF+gEDfYeKetXQt52tVcQQ3K2HF+hi4uWyBs6BvdZlHgjqtVlMBpa/vRPvOkGLcmgo61Q5mGbuptLjuTMSeZgK485TTLbG9xrbRPekbJ4C1jaxc+4LQ4Ro11wAZ6R8AtSljXXb3mtMU3VB3XEhzgxwadIALZ8Fk4OiPaBsWh9vAAg+Mk3V/EVTLrmzqjfINzgHn3gDfkmqVew9YNBIMgxEyScoy3JudFSxWMmCdAdLTyNvvROrVi3Ckgxm7p6gPMCP9o+PMrOLyQyb9w/GT81E4aXLhOKxjhQLb973dRM6zz1WZhH0ywh8B1spIMsidLwQZuInu+s0qhc8hxJBBBm8wBCp4of2wdxAn4LWIt+NM4NwbIeM5kOaXDM6nlBztJsRrvySnZqTiHtI2gxBnroR1CdjKpa0BtsoEdJaCYPLporWPaG0GZQBJGw3vHhcpVGw4bAghzyHZi0Fom9PvQS4btIBb/uBVGpRc0AFrgx0lpIMGCZLeYG/gtTD1S18NMAQ2NoLTIhKwjs+HxLX94U+9TBvkdzadkjihSaGmCfejvNJg6RMWkfRHTLmh2eC3YhzdTva6z2mzv9QHkrTz3UaCw5khu4IPemJjpfoLoKJzFzDcCbu/LAt9LKcTSAZbp8Umq4ggjXWd5EwkazTaWOgGzgQNLjwOhSxW70GAB06HlvKLDuMsHMCfM81GkkagmPMwgIZSI7zZiLgjyum1K8tbMyJB7wO825DW3VFh3SXzsRHLTkgcYaY/WRzsAO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6" name="AutoShape 6" descr="data:image/jpeg;base64,/9j/4AAQSkZJRgABAQAAAQABAAD/2wCEAAkGBhMSEBUUEhQUFRUVFxUVFRQUFRUVFRQVFBQVFBQYFRUXHCYfFxkjGRQVHy8gIycpLCwsFR8xNTAqNSYrLCkBCQoKDgwOFw8PGikcHxwpKSwpKSksKSkpKSkpKSkpKSkpKSkpKSksKSkpKSkpKSkpKSwsKSkpKSwsKSksLCwpLP/AABEIALsBDgMBIgACEQEDEQH/xAAcAAACAwEBAQEAAAAAAAAAAAACAwEEBQYABwj/xAA9EAABAwIEAwUGBQMDBAMAAAABAAIRAyEEEjFBBVFhBiJxgZETMqGxwfAHQlLR4RQjYnKC8XOSssIkM1P/xAAZAQADAQEBAAAAAAAAAAAAAAAAAQIDBAX/xAAiEQEBAAICAwEAAgMAAAAAAAAAAQIRITEDEkFRMnETImH/2gAMAwEAAhEDEQA/AK0og5CpIXmuaPZlLQgARAoCSEJCHPdEShSUtxujQyknSYXsqIBGGoEhJYiYxNyIsqQKLFApphC0uEdna2IdDGwN3GQ0eaJLeIO2U2mr2D4DWq//AF03OHMC3/cbL6RwTsXQoCXAVX83gED/AEt285XQNaAujHwftaTxvkw7CYn9A/7grDfw8xB3Z6u/ZfUDUCFtcHRaf4cF+kfJsX2MxVPWk4jmyH/K6xalAtMEEEbGxX3UPVDiPCqFcEVGgn9Wjh4O1Ci+GfKm+N8WLUOVdxxr8PXtdOH7zOTnDNP7Lk8bw99Nxa4QRqOSwywuPbOyxSheLUShSlDUQKEoUAZXoQI0UPELwUEqWoDxUBEoQEnRBKMoYQDoUqQ1A5UaSvZV4IigFBiIBEAiaEaPYIUBqY4KGNRobeARNamMYmimpsBMJtHDlxAaCfASpyr6d2YwDWUg7K0E3J3/AIVePD3ulYzbnuA9hW1BnrZwP0xlJ8dV2uEwjKLAxggC3M+qN+IaBqEkVM2u/WLLsxxxx4jWY6OdUtIWbV4kP1CVzv4h/iLRwFID331JDGAwTFiSfytHP0nbk+wXFsRi6z3PaMoOrXOc2+wJAlGe9bjSSPotfEuiRy+irMx7m6/dlpP4ecuiUeFk6hRyrhTxPGQ1kOdBOh8EODxD8mYS4dIn+Fyn4i8LxAok0muJHjpzH3K5rsD+Jzqdf+mrwwzDXXDXHk8Ou0nr8E8d3mi6+PsvDOLteIkz11VftF2c/qWjK5rD1bMz1Cwn8Ra6oXU7E3jad7LbwfaD3Q4CNyCLbaSnbOskXDb5/wAe7LvwsZiHA7ifqsVzV9F7eYZpph4F+d7/AEXz54XLnjJeHNlNUghTCIqAoQGF4hSV5ACApXivAoDxK9KkhCEASFxUuQoC2QluCYULlQCF5EVBCQeajGqBpRJgSmmUMqWFOULFMJmyUxyaEABC77hNU0sJmc6TbrE7CFw9MSV2PGanssIxojQTGnUpTjddHgm6pYTjBfiWtixDiZMQG6mJk/K61f6WtiHS2WU9ATIJH+IjTqsH8P8Ah5q1atepdtmCeneOu2i7xle5Ng0bnkt8Mdzl053V4YGL7C4SrHtKDHubbM8Zjbqdv3W3w3htOk3uNAA0gQOVghxGPzQKVyTty5+HVTxWW0CAe9Fupj91rMZ1GdtK4r2mw+HtUeARqJuPHksyl+I2Cc4N9oJ8R+6/OfazG4p+IqOfUJEye8BrzHPZc9/UvfEE26rp9MfsZbr9lipTrM7pa5rhY6hcZxHstRLy51FjtQQWgn13HVcZ+CnGKznPZUcSGgRJNpPPdfUuJZmu9qw2Ihw1BI6c4WGePLTGuDq8Fq035qIOTXJmJIHSVk1OKvOMAktkAiLGZhwPmF3HEuJhzc9NwEe82LjqJ2XJ9p6DXup1mgBwMO2N1z5Yz43xy/XdYoe1wrqZguyyJ1kCV81qLtsFjJo0nzcd0neNljdr8K0PDmgDMJMaHy5rG3bm82H1z0qCoUSpcoZRoSpQAlSxeUgICSUDQpcpAQHlAClelAWJQygzoQ9MHFyEuS86guQDsy9mSs697RAMlGwqvKY1yAttKaHKqyojDk5Q0cDRzva0akgfFbfbHEiBTBs0X8B/CyuzZ/8AksOwzH0aY+KR2mxmb2hGpGUeep9FWOrdOvwTi1s9heIhuGaJuZcf9ziY9IW5xDHHKCRA2EfNfN+xfFO5E3Y4g/MfBd7Ux7alPmWjznkF0Y35WmU5bPAMWHAmRI1AFwdh6JHaPiGWkRp4r5xS7V18BWc+oC+k8huVoALTe49dOQ5lJ4127GJY4UJcWiXWMtHhv/C1xs1uJs505Dtlh2VKpkX56LmOF4Nhcc98pgDT1Vzi2KrVXE3bMeNuqzMJhHgmCdfXxW20+tfU+y+LFMtLYGh0+9l9Rbxlhw7y6YyEzEiwm4/lfAuF8SfTGZwswS7wlatXt2/E0zQo5mgxnOhIB0EabLPK8q9dcOxOMFQZ2ukbEzodjoR4EeaxOJY4l7GTq6PAo6WK9nRvqRBtEnYrnxivbYloB93vT8AsNbaW6fRuG1f7DhoWgOjkQRPwKX2kMspn702VDh9YllQDXI4eoj5pvFq002A6gLjy70Xl/gxXBCvOK8k4HgpcpaELkyehTCJjVDigwqVG6JxQQSvKSvNCAWF5zYRtYoi6awIoTQy6MUpQFWVOWU00oUtagFLwKJzCppU0B6m5WGlCKQCgG6UDe7MUXPrDLsHE+EXWRxev3njqR4c19R7IcJZSw7XAd5wkkiCvlfa3AVaOOqMyGHvc6nb3muMiOcEwuj19dV1+GaljK7OkMfU0HemT1XRf1T7FubLvaJTW9lXUWMNQDOe84cp2V1mH7sn76dUdtaHHYelWoRlcSdTyPO64fh/B2UMdT9sCyTkLhZlRpaWtcfDMJ8F27WwZEqvjOzf9VRcKd6gNw9xBcLyGu22MdFp4s7jlr4i6UuNdlaYa1zYLXiWwsPDdlhHmfmtJ3a52GAw+PpOGT3KlMTbkW2Pmqlbt5hA3uOc4yYb7N89JkASuzhvjljY57tpQFFgotABeA8n/ABzOaB4yD8EvsdwssOcjUWB1hWGYavjKvtTThoMkm8NEwCfPTmVq4ekW2Blc/lz+Mv5ZWlcRBc6xMWgKrg8H7Ko7wAJ8QD9V0PD+EOqOBOi0u0PYarLa1H3HANqNElwLbBwG4IgLCZFojs/WBFRxOgDfPX78V7FVCSSm4XglTDUg2oIc8l7uk2A8hCVXC57OXL5s95aZtVDScrD6SE4ZLTKJcbJbSpuoc1A0YSgeVIbKL2dkJAwSpqLzbImtlAKBRtaheyExpQbwKXujcbShpulChgJjSpYEw6K5iW1Zz15spjKUpmSEvUbIzWXqbkQYFDWXRYY3iVr9lOFGriGiJAMnwCq4PC5yANSvp3Znggw9K/vOuT8gq8fjuVPHFrQAI2Cz8dhWVHU3OEmmS5ltHEZZ9D9wrtcrOfVAN11ZfjojP4vh5C5qpSykhdZiHyOiw8awA6LLKfVysH2wbJKrHir6ZzMs5aOMw6yH0xcfFVOhXuKY9uKANdjSYIkgTNrjloued2Zw4JLWRYRJJgzqFu16IOboAPqkvZAunvIaKGOcxraTQAIsRy0TaHDbqMLRtJ0Bj91qMIAss6uRocEp94DQLs8JScDaMq4zAVYK6LCcYEQVeNiMop9sqBDmuOhEBcXiHruu19YOw7TvK4GrcrHyduPOcgXnko2KKoup0UquSiaxC8XTGOslrYo20kDgnByDdV6jZQpyiDYKsECEjMj1G0OSSVZ1S3tEqLBQHRKdUyohdG+gCFUh1FHESrDnKpQpQnufforibBCpF0T60hDUKU5Po4JxhEDcAapTLrpuxvZz27w5wOVqXru6VjG32N7NOtUqiBqBzXdBBSphoAGgsvOqXXXjJjNNtaBWWLjakuhaOLr8lk1qwbfUqMocV8biS0W0j0WY+uSCUzG1sxjkq9OqMruf0WdaRWr1O7PNZ2JpgQef1TquKzGBzUvw+ZqNq0r1KVp5pD6Oay2ThR7PwSH0IBhVeiiiaYa3zn1UspGSRoVOJo5bkzpbndeoYxp0PkVms+k+Fdwb+8s41Ar3DDmcITib01O01MHBzF2kRdcQwg6rvO1AAwcO8tl83rVSEvJP9nFn2ukqC1UaFYlXi6yWkFupEpBpFpurMmFD606p6HaGG11IbZSaVkJsEaCA8oqbwgAU5EGstASajboWvR50rCV6TboxUgwUjPBPooebpyaM6o5E1pCQ59kft7R0S0bzr6I6fJIoVYT6F3IsEX+H8NLngC8r6zwTh4o0g2ADuuV7C8FOb2jtBoCu1q1IW2E1NtcZ9BVqpYeq9bECVHtbaqpdtHsbosPFN1krRxdVzugWLjKjR+aem3oqvJRRqbxMczuqLcxM+QV81gZkj75o8O1uvp9Vn6r2zW4aPmnNdPdG+vyTDWhzunw5JGCqgkkW5fNEx0drXfQhhHQDwA5rHr4totMxvG61HVCWjkRf6rnMewSdxJ/hVknH/peJrB15v1SaWF/j/hKFCTy06wrdGkW/cj91n6tNmNaSPu60eGUu8IseSqUa0mND1C0+GYd3tB4q8cUWmdrXEtY2TpcLlcRhxF10PaPFg14OwhY2LItCzzm65MryzadCL7Inu5bI8a6AEjDVrGVnINLBrWQOakl0uRPqEeK03wUG+qRbkobVSS2TKa1oiBqgG0niVFSpdKiAZQ0nSkPpocnUwIVYiF59SIQLDy0GUFPDeirVa7nEmIErzceRY6Kv7KmOA3TKVNpuqNbEzdOoVBzSnYW24Zp1WjwHBNqVY6rFqYmYaF0vZBkVT0i6e14819NwVJtKkAOSrYjEqa9cBiplwV726Ip4ivBV7BuBbMrL4gbIuD1e6ROinHjJV6NxlUDdZFWrMkMnlO/gFp4/EN2k9Vmf19za+0qt8jTE4hUfoABzP0CEcda0AAy7QAeOyLiOL97c30XNtYA8Oi8eicuqNOofUOUjc38yowdHKG9D89Fm4DGF4k67dFeOJDRG9vVXP1Fbxs3zH8rneLyHEt0+l1crcTBbAOgH35rO4nWBpff3qlkIVQqtg/eir43ieSIIM26grHxOKeyzdSlUJJ71559NFDTToMFi3uuZ9LrteztUkidguP4RUBGU+q63gTw0nwTxuk5OT7UFzq7iDfMvYIQO/wDFTj8U0V3TzKCrjmEXUSxyWck47Dl8uBsq7cCYEIRXJs02VlmOAFrkpfeTt4KqUsp67qaWVxj4peIqzHX7KqmmZOXRLLhOmhigBpoFRqYg7KXB8QdPqgY0td3hytv5p3kaW2NLglPYSYGis0MQIIUOqAJ6hzsumx03Qvpkq5SdI5dUt4EQEa4KqNbFgkeFxyJ/4UDENBuFz1Tiskkb6HoLeSY7EuIBEX58hcydo+qjVaOhGKpkOt3tB0B+STIJsufp1nOjKZm8C59PJPpcQkj18UapabJe2xHPfZdN2Z4q1hh1jz5rj8PjQxxDm7ZgTvIEEdDzSKuOjvEuiYzAWnWJ0lKy6VhdXb6vxfjga1sEmXAx0AlHhuMioJG6+YHj5cQDOUNIvrpAkLpOGY6G5bANDQOoLZv5ylLZ26MbK6bFYraV7h2MhxCx24sE6ym0ql/n5ql6a2OxizXuk2uUvFvh3XX1Ej4FKo1TlJ3Kco+EYqgBPXVYeNcGn75rfrDSVzfHGTcbQVcTWlw54BgaNv5nmpxLS7TefRZnCsScs/qt1kLVp4oAtnw+IWljPZlCgWi+p/ZUeI4i4b4p/EOI/wB0NH3Kx8bW/uxy1OsD/hFhigOjnCtUMIDCPD4Zsy0EN0Gb3o5mNynF2UT1Kz20nELpjK6y67glaWOO4afkuNdiwt3hmMik8zFjceCJeU3pynEceTVdt3jPkrZptcG7SsnFUJdJdqSfgrTa3dubDLHop6cq1myyAIgR48/mq1WmWiZG8QbJNGuT3iZBJn1ISa+NYAczpuYA0upvI0a7GmwnQH4qH8SaNHa6+KyRjW5uchC59wQR1BEkk7nw5I0bYp8dNo/KVYq4/OS8wJWAW5rMBzRcSIPgOY5L3DaL6pc1rgHAWa6Rmg3AMQD4kaJ6DWOPiw1MAdUb8WWm+vJZp5OkOIIdlgnwHnqUrCt9o+Kj3N7tnEAhpAAbmuIbbUSeiZabR4oYUHiO11lBxa4NJzciJyujcHcKXYk0rgAg2MkSXDcA6N1HVGhpVqPkOaJGYW2BJgz8EOGxQaA0j824tPN25EjQdUOIdIMyCHE+Ph97o61FzHQ5pDgIdfQ21jUEEGeqoCdiA3NeTJMgZSBsbdbwhFcTm0MepOhChtVpGY5ZHd0kAOFgQdRr4KM39xwdBDidtZFvD+UaND8VNgIuYue6d9dlqYd5osGRwf7QXAaH92YM5iC0ggiY2We6qHZXRLWk5hAsCQJIHh5wje6JcwBriTAuHBvVKgvFVcr5v15aWHitXA8XtJ0MadNPr6LDx/dLWvGZxIIaJkg7CN/jZW+D1KNUuaMwa2HAEyfddLZA3MXT9VS6dbh+LwJbEyAPG5+EK6ziNhJ94QfNcjgg5rXEFurLOJ0IcZgX6WUV8e4ODgQWWJDDBAmIEg6xPml6tPf9fQZkDnAvzFwI9PgmusAFh9muIycjtRI62v8A+pWlxUd3OHZHM0fyDnAODhu0jUdFNmqvHLeIq4JgczH7rE4wRlnkYPgbH6HyWlQ42JyublqZYBvAJAJe2YtGm6zeIubdsi4vOs/829U8aLlLOGG3GhluV0A7Qg1PSw3Kz+JsIc0ib909TJFvJUcW/wBnTJBBgC7SDL3Wk/6QHD0O66JWHt+OpdVfBqke68Mg6hxBcJHKx9Fe4fw8uPe11ceuw+q5bA4sl7gSYNiNu60EHxly7fhFYOpbyCQ6dc2vxBB81nlV483S0zLBggwY8wsrHVe9B3Vqm8g1Qf1SPNoKz8Y4te10SDmaJvJAE/8AkPVYzlrleCK9EtcACCbGBpcStHEufTwzoiABPMyqGEoSM4/LJINlk8T4zVccrWHK+4AGpmAZG2quIyvA6mJaXZRckSSdJ2CdUrMiSLCLHSw09VmU8S5jjcZhAc3Lcycxm38peLqHb3bx4/wnpz6XP6mZO1zAsBPIKrjHB8wQT/i2MwG8c419Uqm0ObHeBiZOlja24P0KHENDS3IInMZJm820HL5o1oBp4cPLWsBzyS4mYiARHSAStbEup2/ttFVoAzNLIdFh/bbZp677qvWY0yWl1iH92JnNYv8A0tiIHVIdXixBM7nXXTMkZtHK0OIJFSdQY1kyDfTc22TKdQZSzIc5dGYgwQRIcYIvsLHQlIr+9ImIAAOkbA+AtKB9XLrPeAEzpzn73To2nE0na/m0AG4vKsU6uVuUNu6O9rAuHEZhrpppB5pdOhqcwsBGsukjQ8xr5JIqHe7mxcfI9Uguvrlrck5m84Fj/qBt4Ki5zpym5F9CTcCJTg4tENuPzHrshc5zQCWkzfqQdCOn7IkBlGiHGWkyQTJgwAJ01OnxT8dhxIOU5YBsc21j1aY8vJMp0gA+BGUtAjYHWCp4swNrOA0bIFyYEm19VZfVIPDmBgLe7Ooj3iDBO4keV07AUIDhIgtc0uiQbhwbpa+UztAVSowCuI6fECVscIbLmj/KPJxykdRCJBWU/D2LswMyCG2Lbk97nv6pLme1BLJlv5T+nczon13kVCBb7356K3h8O1tZsAd6x3mdbFEnJkYmu8FtRhAqUi17Dy3jxmV6jgoqOqM92qM4Y3UO1LeUTI6Sk1cU42JtblvM+XRaGCZOFMz3ar2tubDJTMernHzVJBSpm8tJaMrgHAgTmDgDI/U0D/cUjgFL2tUND2y+Wlx0sbyDrZx9EDXE0qk37tPX/qNSeHUhJ8Xbn/AfIn1U2cHGpSrvpVcxaGuB90bkGHac7+pWziONB1PMZM5rf/mWiIIO4JF9eULn6ZIa90nN3RMmbmChrVDLfBwmBMRpOuyzvascrGpxDFNeWup2mfdgAO1vysVUxeKPde+Dm7xLCDEnL3miY92UrCsGamY1e2ZvPkUrHmcQ4bF+gEDfYeKetXQt52tVcQQ3K2HF+hi4uWyBs6BvdZlHgjqtVlMBpa/vRPvOkGLcmgo61Q5mGbuptLjuTMSeZgK485TTLbG9xrbRPekbJ4C1jaxc+4LQ4Ro11wAZ6R8AtSljXXb3mtMU3VB3XEhzgxwadIALZ8Fk4OiPaBsWh9vAAg+Mk3V/EVTLrmzqjfINzgHn3gDfkmqVew9YNBIMgxEyScoy3JudFSxWMmCdAdLTyNvvROrVi3Ckgxm7p6gPMCP9o+PMrOLyQyb9w/GT81E4aXLhOKxjhQLb973dRM6zz1WZhH0ywh8B1spIMsidLwQZuInu+s0qhc8hxJBBBm8wBCp4of2wdxAn4LWIt+NM4NwbIeM5kOaXDM6nlBztJsRrvySnZqTiHtI2gxBnroR1CdjKpa0BtsoEdJaCYPLporWPaG0GZQBJGw3vHhcpVGw4bAghzyHZi0Fom9PvQS4btIBb/uBVGpRc0AFrgx0lpIMGCZLeYG/gtTD1S18NMAQ2NoLTIhKwjs+HxLX94U+9TBvkdzadkjihSaGmCfejvNJg6RMWkfRHTLmh2eC3YhzdTva6z2mzv9QHkrTz3UaCw5khu4IPemJjpfoLoKJzFzDcCbu/LAt9LKcTSAZbp8Umq4ggjXWd5EwkazTaWOgGzgQNLjwOhSxW70GAB06HlvKLDuMsHMCfM81GkkagmPMwgIZSI7zZiLgjyum1K8tbMyJB7wO825DW3VFh3SXzsRHLTkgcYaY/WRzsAOaA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48" name="AutoShape 8" descr="data:image/jpeg;base64,/9j/4AAQSkZJRgABAQAAAQABAAD/2wCEAAkGBxQSEhQUExQVFRUWFRQYFxcXFBUUFBYXFBcXFhQUFBQYHCggGBolHBQUITEhJSkrLi4uFx8zODMsNygtLisBCgoKDg0OGxAQGywkHyQsLCwsLCwsLCwsLCwsLCwsLCwsLCwsLCwsLCwsLCwsLCwsLCwsLCwsLCwsLCwsLCwsLP/AABEIAQkAvgMBIgACEQEDEQH/xAAcAAAABwEBAAAAAAAAAAAAAAAAAgMEBQYHAQj/xABCEAABAwEFBAYJAwMCBQUAAAABAAIRAwQFITFBBhJRYQcTInGBkTJSk6GxwdHh8BQXQnLC8RViIzNTgtJDg5Kisv/EABoBAAMBAQEBAAAAAAAAAAAAAAABAgMEBQb/xAArEQACAgICAgIABQQDAAAAAAAAAQIRAyESMQRRFEETMlJhkSJCofEFI3H/2gAMAwEAAhEDEQA/AMXC7UKARXnFbEijQlGlJAowcqTAXa9LNrHimm8jBy1UhD1tpPEpZlveMnHzUcHIwcqUmFIm6F/12ejVeO5xHzUxZNv7cw4Wiof6nb3/AOpVODkYOVcr7J4o0mydLFtb6TmP/qY34tgqasnTJV/nQpnuLm/ElY+HI7XpcIP6Q9m5WbpjpH07O4f01AfcWhSdHpXsTsxVZ3taR7nLz6Ho4qJPx8b+gt+z0lZukGwPP/PA/qY8f2wpWz7S2R/o2mif/caD5FeWm1SlGWk8VPxILpsOTPWdKu12LXNcORB+CUXlCleT25OI8SpGz7V2pno16ojhUcPmpfi+mHN+j08gvOVLpGt7crQ498O+IT+z9LFubm5ju+m3+0BS/Fl7Qfifsb8q7t7X3LHU5lo98/2rOLL0zVh/zKNJ3dvNPxKjds+lH9ZQ6ltHq8ZLus3tCAAN0cUlgmnsfNGZuBfUAGbnADvcYHvK0+s0MDabfRY1rR3NEfJZ3s4ybVSnJri8/wDYC4e8BXSpaZMrpZnIzAJN+aVCSqZrjNRQLqXp2F5GQHefol2XY7VwHgT9FSaChkCjBSLLqGrj4AD6pwy7qfAnvJ+SfJBREBdDlOsslMfwb5T8U4YwDIAdwhUpBRXmU3HJpPcCUuyx1D/A/D4qfBRt5PkKiEZdtTgB3kfJLMup/Fo8T9FKGu3ii/qwq5MBoLod648ifmjf6R/v/wDr905/VHgiPtbuSrlIVDd91O0cD3gj6ppWpOZ6QI56eakW286gFOKdqa7DLkU1NhRBB6kbmsYrPhxAAEkbwaXTkBr5Ja0XY12LeyeWXl9FF2mxPbmJHEYj7KuVoVE1flwukGkyABBExPAic/sq9aKD2ek1ze+R70vQt9VnoVHAcJkeRw9yc/69WiOwee78pj3IVoCKpuKDijOOZPH3nHIJLeSbAkdnzFYngw+8gKwisq7c+BceUe9SRqpWJqyqgJOsIISjCuVm4Ll+jQmLA+WD8yTkKIumtm1SUHioKF5Q60JDq0YMTAU/UcAh155LgYjbqpCC77jqV0MRmkaY931RgCfyfcFSEcDEaIUvdWzdevixpI8ld7o6OJEvIaVokyHNIzPwPw+KI7w8/stiqdGFF09sicl2v0X0SwAO7QgT8UWvYvxEYyWcvLH7pMtWuW3oqAYeqdLpGaq19bB16Akje4nh4prfQ1kRUKVoc3I4cE8pW1rs8D7k2tNkeww5pHhCakILpMf2m72Ox9E8W/MaqJtNiezSRxHzGid0rS5vMcCntG0h2WfBHIlorxMthIAKftdga7Edk8R8wom02VzM8RxGXjwTsBxd7oH/AMvdu/VODXhR9nfG7z3/AO36JaoFEpDiiIYUqkJSrSsYsbOUn7jweasLTIlV6q1Sl115bGo+CTGiQCLvjTHuy88kR+MDQn/HzRy1IYN78GJ80Bj98UAFI3Ld7q1QBomDjiB8VS26E3QpYbjrVo3WkrQNlNi2sAdVGJ0Kn7msopMaN3HuhSZrErZyjD/0y/qkKWWkykN1jQAnIrFMg9KtesZZWy1jSHjaxThlUqOa5OaLlHMbgP2VZQqAEYiU2DoSoqKkzNwK9tHsnRtLQCN2DOGE96z+8ujtzGvf4NAxJWu1CiEgiCtlk9k010ebLzut9Ew8QdeSjXBbvtTs5TqNcThwAGKxi97D1Ty3ScMcfFOS+0aQlemN6Fr0d5paoUwc1L2d+inkU0Mr1Aa6kQAJBJjXtEfJKJC+z22cqY97nlHoukBKQRIgozCrDfF1b/bYO1qPW+6roWKKFkaxVtx44HApIFJ1M1TEizOII/PBd66QMNEwsVfeaDqEuKkGNNPopKof2Kg6o7daFpGymznVQ9xk+IVP2KYHVcTBHOFqdHKFvClHkYztuh01yO0puwJVpXNKVs2iqQuk2V8YlUvbTa79NDKYDqjpwJgADMlMNkbba6zwXgEOAPZJIbPGdUVqxmn0intFqZWVkAYp/ZnYpUJs7aWQJTP9YBEmFKVHg4FZ30gWK1CHWcgDiZgd8ZrRIgvjagcMEQDFZlsFtbUNTqLTu70S1w1xggjQrTHPkSm1RJy10d5pGBWJ7dXRUZULi3s6f40W3TgqF0mXfvUi7eIjy8FtB3GiOpGOkIU811ALKzcYXyZq9zGD3T80LI7CElebpqu/7fc0LlldiVTIRZrHam1GhzctRqDwKj75urel7B2s3D1uY5qEsFsdSdIy1GhH1Vrs9oD2hzTIPuPA8FiaLZTwUV4Vgvi7N6XsHazc0fy/3DnyUCqTJaFruqw6OKl2N3oETOir7cCtI2Bu9lRzahaXEcuyDx5oUbY7pFj2I2bNFu++ZOhAw+auVUQ1JUnyYS17VA1kck8sqVIWONu2NKdeck8oAuwJhNLuY2MAn1TDJc5qyq3vsNSq1esc5xJOOOEcFZrqsbaLAxggDz81wvS7Mldkjvr9wSSmrdoqE41GjxWc9I1/vpnqWuIESdJ8VnjbVObytIx1bJZ6Ws190ahhr2nxUi5ocIOIK8x2K9OqcHCoQQc8Vvmx95/qLOx5MmMY5JuNbIGls2JoOrCqJa4GWkYAeCnGSwbpx5p+5EeyUq+xcvoSZVwUXtVc/wCpoObkYwKl6jOzglWtlqqDpkzWrPNF52F1Go5jswU0laJ0qXTuuFUACczj8FnROKclTNIu1ZE2101H9/wwRaboRapl7j/uPxXJRYBDTPA+RTm77W6k6YJBzHHmOaeBoXS3kufmej8L9ybpWprmhwOGh4cioi32Fr3S07pOYiQTxEZJGDxj870YA+sUKZL8R+xlZ6EVmteP5AHuK3G4t1lMBoDQBAA+ax1mBmcR8louy17te1rZxMzxWkchll8VwV9l4u/FyRvwlxiRmFy7KnbSN81YqADiomzPGiQseARqz+aYUrQQM0habWs7KcR8wyUrXtEBRlmtPBHrVSQrJoy/pBs7nVy8nCIVOIhajtXSaWEHGVnlpsMCR71qmJxfY2pUd7Udy3LowY6lZw2ScSsisF3gOaTjy0Wx7L1BuDTAap2S4tF5ZUkLgqJnRqQM0SnaxBQYtbHlStCWsVbeBCYmu0jFFut268tnmFN00XxtMi9u7E2rZak6CRyhefnOxW+7a3k1lCoM8CHN7wsDfTEHtcdFtMnEnxshpzQRWrpWRZKlvFyADeJSgsnNGbZlz0e/xYmC3vQNUJR9JoRQ9o0QGxPrCdE6u+0Ppva4YQUiavAe5dDSdD4lAnFPRrmzVu62Hcgl70fL55qsbGWrdpu5aBS7qpcZKqezzHDjJoevrYJjaqsykqloMZJIA5lZdFUI0ryNJ4Dz2TAB4EqUr22MlA7SWeaRI0j7qsWa8qpdu73Z3TzxGi2jtENKyfvy9qYEOOKp9rvBp9EHHj3pe0Wc1Gh2Z1Tf/TjErRIUkPrBbqeu8PBadstbmFo3XAiFm92XTvU3k6DNNbjtlam8tpkiScNOAhUiZr6NwvK9dwBrcXHhoOKj6d4EGD58VEUaTmN3nGTzOKWssuM/ngs5TCONUTn67BPrutAfUb3ZqG6lFsld1Op4qbY+KogOk2t/xCWk8HDSQs4fB0hXPby2sfaHxJM46Ry5qrhk5HFVN70eh42L/qVkPWsPq+SZPpkZgqxQV3qQc0lJkZPCjL8uhEP5Eo28eAHiumqEjVqrKzuboK4yUenTC5TalWlMSXs6XgahIvtBPohKEcguFvE+GSLB2T2yNs3SWnN0aq67uCrOy1gB7UYd3zVv3Fsujx/Ia56GophLPpBwXXMXN+FjNWKEqI+swGWHUEeazev/AMOoJHouIcMsjBWl1RjOqqG1lgAPWiAHmHA8fWCMb3RUuhe6rIHtwynDuKd17vxAhLbGMBo8e0R4DJT9egN5bxejTjdEM6y7lmrQJO6Y71H7E3VvVJeDIG9BGXPHx8lbqlMdU+AMpE5YZTyRLsstRlIOJDqlSC4gAACMGtAwACqUlxMMiakKVhvPgYgKTslh1SF3URM+anqMHBZQVu2Z5J6pCdCzAKobZ2NwcC2cMon3q+tpqOvyjNN2Gi6KVGeHI4ZEzFLwqOc6XmTlJzwRaNEAbzvJOr1pxUJPFN6dndU5DUrmfZ9JiVqxFvbd2RJKddQG54n3BPaFnaxsDz1PemlsqbvijpGvCuytfqZzKI0l5gT9Uo2zKQu+qym/eLd4tEsboXHAFx0AzWaqzz3zq3/s7bLA+k0b72h5E7gBJA5u0TZoO74JSr2nmo8kuPPDlhoOSb1K4aUm1ejSClGNzYocQj0qRJEDgkKdoB/ypW6aG+8AGMRihLZXJVZfdnLNu0x71N7qbXZRIaBMxqn4plbSZ4rdysauYmlogKQe7DgmVRgeVk2WhnWMqG2gsnW0TnLO0BxGo8lOWpsJmPSwQtMpK9BdmnA0mOiJA0jLDJSTqklNGvjJAVMVqmdnGkStNu80gZnBOW1msLaXqtA7zqmdjq5wjWCw753nEyShy0cudbskbI0YjipSjS1TWzXbzUnQokDFJM5WKsTG+Wu3DuEAxqpMNAUde9cNYStoszSfLRkF4WJxqO3zhPn3IzIGAwCc3tad557+Mpg+pCwb2fW4Y1BWHqvUVaqslK2i0zgExqPjJS3YSkNAXNIBAx4FKSI/MYXHMMFzsz7uSI2mDjx5qGcyT6CVA48hySZpgDDF3mnL6A1nzKPQpgZJWJ4m3saGljl5qSuU7tRscQkKglObvwcJwxTjLZMsSSZq11uJaMFKNUXdFSWN7gpVpW0jxX2IVqUqKtdLdxbhx5qwxOib2myysGtlJlPtVuBgayT4LlGuHERqmm0NjNJ5OirDr2LHCDkR91aRtj7TRdHHFEBxQYN5oI1XAIwVnc1se2SrBVou1uCrF20t54VxstIKGzl8prSJOiQl3JGjkg+pA7lcdnntCdpqwFRtq75w3QVOX/b4YYOmGMT91mNqrGo4uxidVU3SPS8DxucuT+hJ9WcSmlZxOaWcYQbZic8B71ie4xoGEmAE6oWMfyxPuToMDBgigprQlD2QTsTyQp0TOBAHdKPTal2BSZqNjZ9J04QUZtJ0ZJywJSEqGoDMNIzafDFAAk4AjmU7hcKKBw0aHszUBptE6BWOkxVPZV/YEK3Ujgt30fO5VU2hek1ceFym+UYlZUZ2VXa6kDTdx0WU1mAnJa7tSyWHuKyV4xKqWju8FJ2WK5L+axgbUzGAnKFLWCuK8uZiJiVQwwuIAEkmABqVpVwXd+noAOzGLu84lSm2b58n4fXZJ3fR3O/8wVgsdXioxtIwCMvrkntlfiAc4yVUeZNubtkww6hMrztG6wkaJejUByKhNrbR1bJ8Crqtk448pqJT72vYvJAy1BE+SgaxJRrRaQScUzdawPyVi5WfUY8cccaQ9p0gOZ4/RGGajXW46Aohrv7kcqLtEu5kom7Ci+tOpJ8Si9dyRyQWJsS2i5uRquoIR1qOEGMHFGqNAGadFCWRXfBINqSlUibvovuyBimCrODKz7ZW8N1267XLlyV/sT94Tpp9Vp2j5/y8bhlaY6YME5Yz3JswTH5zTjegc4SS2crIfaGz71NwGcFY1VkEg5gme9bZbny0wskvmlu16mH8j71M+j0v+OX9TQfY+z79pB9UE+JwHxWk21oFErM7kvIWervRMiO7HgrfZb/p1g9gdkJjLyRHaJ8uLWX9i1Wa1Nho/wBo9+SRvFxLJYe23L5juVOvG9KjacUi0ECJPBuWKj7p2ieyetcSSTGHFWqrZzrHJ/lVljobR1adYMDRG7LiTl3BRe09/wD6g9W2YbnEKvXpbnVKm8DE5rtkynifsEudqj0/G8PjPnLsbdZT1nxXW16ehCWqUxHBIFo3SGtAnXUrOj0G2g4rM0K6a4701s9h3XBwx4pavZGvPaHiMD5hOhKU2utnHVAki8IV7IxggTvHicgmzbMOZ8SpaJcp+v8AI8HNBxQaiOOKbLBJSrny0pGUdx7J7kkDYjYsRPknJSFF0ADSEpvJ2TBUhahU3SCFpezFs62m0zlgR+fmKy+VYNk726mpDj2XYdx0KqL+jm8zD+Jjtdo0YWkdYKesfH/KkHCAD+ZfdVG67YHWp5JwaB7/APCcXxtfTp4M7Zg4A4A6SVotHhxxTyOoqyRtFQCeGKzDach1oJbiCBlxEhK3lfj6vpOwx7IwH3UWXg5D5LOTTPY8XxHifKT36ONpxJ1hCz2eDMkHWDHgjtxjmfh+Bdrugd+ClaO5wT7AK29/SDgOJ4pKsRMrjjGAXAEN2EYqKpHHGATqndAYDuTKscucJ+3BqEVHsTDpMIm+OCBIRw8HPzQMJ1q6Kmq6KIOqSq09ACjYm6ODHHUowC41pC69wGaZKQ2pVV2oMZTZ2CVp1ZUmanemGc/FKNdmOITesIxXadTIoQct0wWYO3YcMtdCu9ZGaUFXd7tEHVwcwD3hMVUqvo6HpWmkBWGjfcu9a7gguMh8ajjOOeePxSRbz+SRFZ3BdgnP3IspUukGLwNJQ6z8yResAw1OCKxAWGr19wTmYwXalXeI7vik6plxGgAH1Raji2IEoJv7fQpOK6SkjUJ0XWM1SK5egOzHenzKmCYszlHNYDNARdbHLqXBJlhSX6kDIrhtDjkPNMfJC7XkaI5tAGaZOJ1PkiA8ECcx26vOXmki0a4nvSe6SgaH4UEt39CYqaOEfBG6kaK8u6KLwIgto+1+yIzokvAf9L2o+ifFnJ8jF9yTKWARnim9Vu7iMRqPotC/au8OFH2v2RXdE94HSj7X7I4v0OWfE1+ZGfsrAiEsBHMK5Hodt/Cl7UfRLU+iS8B/0vGsP/FNxIh5Ef7mv5KP+obxCM2uFd39EtvObaHtfsi/tNeIyFH2v2S4sv5UV/cilfqOAPkivcTmY5DNXb9qLy4Ufa/ZHb0UXgP40fbfZFP0Hysb7kUZgAnAjnr5JSnx0Cun7TXgTJFH232Qr9Fd5EQ1tGNZrfZPixfJxRV8kUNteT3nEpQH8+qu7Oii8RpQ9qPojjopvDVlD232S4v0EfIx/ckUfrW8V0V28VeP2pvD1aPtfsh+1N4erR9r9kcX6L+Tj/UijB85YIOog5yVeT0U3h6tH2v2XWdFd4erR9r9kuLH8jC9OSKKKQCPuq8ftXeHq0fa/ZD9qrw9Wj7b7Ipj+RgXUl/JSA0LocBorsOiu8PVo+1+yH7V3h6tH232Tpj+Th/Uikl6KQrz+1l4erR9r9kP2svD1aPtfsjiw+Th/Uv5N1QQQXQfNAQQQQAEEEEABBBBAAQQQQAEEEEAIWgP/jhgeHpaTOnckqoq5tJzy7GAJdh3gbnmU8QQA2qCpJg4TAHZ9X0p4b35xTLa3raNwhmc9oTy4/5T1BADOl1uM+oYnd9LSY8fcjNFSTOUOjLenHdy1iJ5hOkEAVepY7Xoa2n/AK4zAdInrNZb3R5v7usloG/vPcJc4t33b8eoPSOHHvPeplBADN1KpjDowdAkGDDYns447/mMEcsqRnqf5YwZ3cd0zGHnrGLlBADCpSraOE4a4Ew4OdlhmwgcW8yntMGBOcCe/VGQQ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250" name="AutoShape 10" descr="data:image/jpeg;base64,/9j/4AAQSkZJRgABAQAAAQABAAD/2wCEAAkGBxQSEhQUExQVFRUWFRQYFxcXFBUUFBYXFBcXFhQUFBQYHCggGBolHBQUITEhJSkrLi4uFx8zODMsNygtLisBCgoKDg0OGxAQGywkHyQsLCwsLCwsLCwsLCwsLCwsLCwsLCwsLCwsLCwsLCwsLCwsLCwsLCwsLCwsLCwsLCwsLP/AABEIAQkAvgMBIgACEQEDEQH/xAAcAAAABwEBAAAAAAAAAAAAAAAAAgMEBQYHAQj/xABCEAABAwEFBAYJAwMCBQUAAAABAAIRAwQFITFBBhJRYQcTInGBkTJSk6GxwdHh8BQXQnLC8RViIzNTgtJDg5Kisv/EABoBAAMBAQEBAAAAAAAAAAAAAAABAgMEBQb/xAArEQACAgICAgIABQQDAAAAAAAAAQIRAyESMQRRFEETMlJhkSJCofEFI3H/2gAMAwEAAhEDEQA/AMXC7UKARXnFbEijQlGlJAowcqTAXa9LNrHimm8jBy1UhD1tpPEpZlveMnHzUcHIwcqUmFIm6F/12ejVeO5xHzUxZNv7cw4Wiof6nb3/AOpVODkYOVcr7J4o0mydLFtb6TmP/qY34tgqasnTJV/nQpnuLm/ElY+HI7XpcIP6Q9m5WbpjpH07O4f01AfcWhSdHpXsTsxVZ3taR7nLz6Ho4qJPx8b+gt+z0lZukGwPP/PA/qY8f2wpWz7S2R/o2mif/caD5FeWm1SlGWk8VPxILpsOTPWdKu12LXNcORB+CUXlCleT25OI8SpGz7V2pno16ojhUcPmpfi+mHN+j08gvOVLpGt7crQ498O+IT+z9LFubm5ju+m3+0BS/Fl7Qfifsb8q7t7X3LHU5lo98/2rOLL0zVh/zKNJ3dvNPxKjds+lH9ZQ6ltHq8ZLus3tCAAN0cUlgmnsfNGZuBfUAGbnADvcYHvK0+s0MDabfRY1rR3NEfJZ3s4ybVSnJri8/wDYC4e8BXSpaZMrpZnIzAJN+aVCSqZrjNRQLqXp2F5GQHefol2XY7VwHgT9FSaChkCjBSLLqGrj4AD6pwy7qfAnvJ+SfJBREBdDlOsslMfwb5T8U4YwDIAdwhUpBRXmU3HJpPcCUuyx1D/A/D4qfBRt5PkKiEZdtTgB3kfJLMup/Fo8T9FKGu3ii/qwq5MBoLod648ifmjf6R/v/wDr905/VHgiPtbuSrlIVDd91O0cD3gj6ppWpOZ6QI56eakW286gFOKdqa7DLkU1NhRBB6kbmsYrPhxAAEkbwaXTkBr5Ja0XY12LeyeWXl9FF2mxPbmJHEYj7KuVoVE1flwukGkyABBExPAic/sq9aKD2ek1ze+R70vQt9VnoVHAcJkeRw9yc/69WiOwee78pj3IVoCKpuKDijOOZPH3nHIJLeSbAkdnzFYngw+8gKwisq7c+BceUe9SRqpWJqyqgJOsIISjCuVm4Ll+jQmLA+WD8yTkKIumtm1SUHioKF5Q60JDq0YMTAU/UcAh155LgYjbqpCC77jqV0MRmkaY931RgCfyfcFSEcDEaIUvdWzdevixpI8ld7o6OJEvIaVokyHNIzPwPw+KI7w8/stiqdGFF09sicl2v0X0SwAO7QgT8UWvYvxEYyWcvLH7pMtWuW3oqAYeqdLpGaq19bB16Akje4nh4prfQ1kRUKVoc3I4cE8pW1rs8D7k2tNkeww5pHhCakILpMf2m72Ox9E8W/MaqJtNiezSRxHzGid0rS5vMcCntG0h2WfBHIlorxMthIAKftdga7Edk8R8wom02VzM8RxGXjwTsBxd7oH/AMvdu/VODXhR9nfG7z3/AO36JaoFEpDiiIYUqkJSrSsYsbOUn7jweasLTIlV6q1Sl115bGo+CTGiQCLvjTHuy88kR+MDQn/HzRy1IYN78GJ80Bj98UAFI3Ld7q1QBomDjiB8VS26E3QpYbjrVo3WkrQNlNi2sAdVGJ0Kn7msopMaN3HuhSZrErZyjD/0y/qkKWWkykN1jQAnIrFMg9KtesZZWy1jSHjaxThlUqOa5OaLlHMbgP2VZQqAEYiU2DoSoqKkzNwK9tHsnRtLQCN2DOGE96z+8ujtzGvf4NAxJWu1CiEgiCtlk9k010ebLzut9Ew8QdeSjXBbvtTs5TqNcThwAGKxi97D1Ty3ScMcfFOS+0aQlemN6Fr0d5paoUwc1L2d+inkU0Mr1Aa6kQAJBJjXtEfJKJC+z22cqY97nlHoukBKQRIgozCrDfF1b/bYO1qPW+6roWKKFkaxVtx44HApIFJ1M1TEizOII/PBd66QMNEwsVfeaDqEuKkGNNPopKof2Kg6o7daFpGymznVQ9xk+IVP2KYHVcTBHOFqdHKFvClHkYztuh01yO0puwJVpXNKVs2iqQuk2V8YlUvbTa79NDKYDqjpwJgADMlMNkbba6zwXgEOAPZJIbPGdUVqxmn0intFqZWVkAYp/ZnYpUJs7aWQJTP9YBEmFKVHg4FZ30gWK1CHWcgDiZgd8ZrRIgvjagcMEQDFZlsFtbUNTqLTu70S1w1xggjQrTHPkSm1RJy10d5pGBWJ7dXRUZULi3s6f40W3TgqF0mXfvUi7eIjy8FtB3GiOpGOkIU811ALKzcYXyZq9zGD3T80LI7CElebpqu/7fc0LlldiVTIRZrHam1GhzctRqDwKj75urel7B2s3D1uY5qEsFsdSdIy1GhH1Vrs9oD2hzTIPuPA8FiaLZTwUV4Vgvi7N6XsHazc0fy/3DnyUCqTJaFruqw6OKl2N3oETOir7cCtI2Bu9lRzahaXEcuyDx5oUbY7pFj2I2bNFu++ZOhAw+auVUQ1JUnyYS17VA1kck8sqVIWONu2NKdeck8oAuwJhNLuY2MAn1TDJc5qyq3vsNSq1esc5xJOOOEcFZrqsbaLAxggDz81wvS7Mldkjvr9wSSmrdoqE41GjxWc9I1/vpnqWuIESdJ8VnjbVObytIx1bJZ6Ws190ahhr2nxUi5ocIOIK8x2K9OqcHCoQQc8Vvmx95/qLOx5MmMY5JuNbIGls2JoOrCqJa4GWkYAeCnGSwbpx5p+5EeyUq+xcvoSZVwUXtVc/wCpoObkYwKl6jOzglWtlqqDpkzWrPNF52F1Go5jswU0laJ0qXTuuFUACczj8FnROKclTNIu1ZE2101H9/wwRaboRapl7j/uPxXJRYBDTPA+RTm77W6k6YJBzHHmOaeBoXS3kufmej8L9ybpWprmhwOGh4cioi32Fr3S07pOYiQTxEZJGDxj870YA+sUKZL8R+xlZ6EVmteP5AHuK3G4t1lMBoDQBAA+ax1mBmcR8louy17te1rZxMzxWkchll8VwV9l4u/FyRvwlxiRmFy7KnbSN81YqADiomzPGiQseARqz+aYUrQQM0habWs7KcR8wyUrXtEBRlmtPBHrVSQrJoy/pBs7nVy8nCIVOIhajtXSaWEHGVnlpsMCR71qmJxfY2pUd7Udy3LowY6lZw2ScSsisF3gOaTjy0Wx7L1BuDTAap2S4tF5ZUkLgqJnRqQM0SnaxBQYtbHlStCWsVbeBCYmu0jFFut268tnmFN00XxtMi9u7E2rZak6CRyhefnOxW+7a3k1lCoM8CHN7wsDfTEHtcdFtMnEnxshpzQRWrpWRZKlvFyADeJSgsnNGbZlz0e/xYmC3vQNUJR9JoRQ9o0QGxPrCdE6u+0Ppva4YQUiavAe5dDSdD4lAnFPRrmzVu62Hcgl70fL55qsbGWrdpu5aBS7qpcZKqezzHDjJoevrYJjaqsykqloMZJIA5lZdFUI0ryNJ4Dz2TAB4EqUr22MlA7SWeaRI0j7qsWa8qpdu73Z3TzxGi2jtENKyfvy9qYEOOKp9rvBp9EHHj3pe0Wc1Gh2Z1Tf/TjErRIUkPrBbqeu8PBadstbmFo3XAiFm92XTvU3k6DNNbjtlam8tpkiScNOAhUiZr6NwvK9dwBrcXHhoOKj6d4EGD58VEUaTmN3nGTzOKWssuM/ngs5TCONUTn67BPrutAfUb3ZqG6lFsld1Op4qbY+KogOk2t/xCWk8HDSQs4fB0hXPby2sfaHxJM46Ry5qrhk5HFVN70eh42L/qVkPWsPq+SZPpkZgqxQV3qQc0lJkZPCjL8uhEP5Eo28eAHiumqEjVqrKzuboK4yUenTC5TalWlMSXs6XgahIvtBPohKEcguFvE+GSLB2T2yNs3SWnN0aq67uCrOy1gB7UYd3zVv3Fsujx/Ia56GophLPpBwXXMXN+FjNWKEqI+swGWHUEeazev/AMOoJHouIcMsjBWl1RjOqqG1lgAPWiAHmHA8fWCMb3RUuhe6rIHtwynDuKd17vxAhLbGMBo8e0R4DJT9egN5bxejTjdEM6y7lmrQJO6Y71H7E3VvVJeDIG9BGXPHx8lbqlMdU+AMpE5YZTyRLsstRlIOJDqlSC4gAACMGtAwACqUlxMMiakKVhvPgYgKTslh1SF3URM+anqMHBZQVu2Z5J6pCdCzAKobZ2NwcC2cMon3q+tpqOvyjNN2Gi6KVGeHI4ZEzFLwqOc6XmTlJzwRaNEAbzvJOr1pxUJPFN6dndU5DUrmfZ9JiVqxFvbd2RJKddQG54n3BPaFnaxsDz1PemlsqbvijpGvCuytfqZzKI0l5gT9Uo2zKQu+qym/eLd4tEsboXHAFx0AzWaqzz3zq3/s7bLA+k0b72h5E7gBJA5u0TZoO74JSr2nmo8kuPPDlhoOSb1K4aUm1ejSClGNzYocQj0qRJEDgkKdoB/ypW6aG+8AGMRihLZXJVZfdnLNu0x71N7qbXZRIaBMxqn4plbSZ4rdysauYmlogKQe7DgmVRgeVk2WhnWMqG2gsnW0TnLO0BxGo8lOWpsJmPSwQtMpK9BdmnA0mOiJA0jLDJSTqklNGvjJAVMVqmdnGkStNu80gZnBOW1msLaXqtA7zqmdjq5wjWCw753nEyShy0cudbskbI0YjipSjS1TWzXbzUnQokDFJM5WKsTG+Wu3DuEAxqpMNAUde9cNYStoszSfLRkF4WJxqO3zhPn3IzIGAwCc3tad557+Mpg+pCwb2fW4Y1BWHqvUVaqslK2i0zgExqPjJS3YSkNAXNIBAx4FKSI/MYXHMMFzsz7uSI2mDjx5qGcyT6CVA48hySZpgDDF3mnL6A1nzKPQpgZJWJ4m3saGljl5qSuU7tRscQkKglObvwcJwxTjLZMsSSZq11uJaMFKNUXdFSWN7gpVpW0jxX2IVqUqKtdLdxbhx5qwxOib2myysGtlJlPtVuBgayT4LlGuHERqmm0NjNJ5OirDr2LHCDkR91aRtj7TRdHHFEBxQYN5oI1XAIwVnc1se2SrBVou1uCrF20t54VxstIKGzl8prSJOiQl3JGjkg+pA7lcdnntCdpqwFRtq75w3QVOX/b4YYOmGMT91mNqrGo4uxidVU3SPS8DxucuT+hJ9WcSmlZxOaWcYQbZic8B71ie4xoGEmAE6oWMfyxPuToMDBgigprQlD2QTsTyQp0TOBAHdKPTal2BSZqNjZ9J04QUZtJ0ZJywJSEqGoDMNIzafDFAAk4AjmU7hcKKBw0aHszUBptE6BWOkxVPZV/YEK3Ujgt30fO5VU2hek1ceFym+UYlZUZ2VXa6kDTdx0WU1mAnJa7tSyWHuKyV4xKqWju8FJ2WK5L+axgbUzGAnKFLWCuK8uZiJiVQwwuIAEkmABqVpVwXd+noAOzGLu84lSm2b58n4fXZJ3fR3O/8wVgsdXioxtIwCMvrkntlfiAc4yVUeZNubtkww6hMrztG6wkaJejUByKhNrbR1bJ8Crqtk448pqJT72vYvJAy1BE+SgaxJRrRaQScUzdawPyVi5WfUY8cccaQ9p0gOZ4/RGGajXW46Aohrv7kcqLtEu5kom7Ci+tOpJ8Si9dyRyQWJsS2i5uRquoIR1qOEGMHFGqNAGadFCWRXfBINqSlUibvovuyBimCrODKz7ZW8N1267XLlyV/sT94Tpp9Vp2j5/y8bhlaY6YME5Yz3JswTH5zTjegc4SS2crIfaGz71NwGcFY1VkEg5gme9bZbny0wskvmlu16mH8j71M+j0v+OX9TQfY+z79pB9UE+JwHxWk21oFErM7kvIWervRMiO7HgrfZb/p1g9gdkJjLyRHaJ8uLWX9i1Wa1Nho/wBo9+SRvFxLJYe23L5juVOvG9KjacUi0ECJPBuWKj7p2ieyetcSSTGHFWqrZzrHJ/lVljobR1adYMDRG7LiTl3BRe09/wD6g9W2YbnEKvXpbnVKm8DE5rtkynifsEudqj0/G8PjPnLsbdZT1nxXW16ehCWqUxHBIFo3SGtAnXUrOj0G2g4rM0K6a4701s9h3XBwx4pavZGvPaHiMD5hOhKU2utnHVAki8IV7IxggTvHicgmzbMOZ8SpaJcp+v8AI8HNBxQaiOOKbLBJSrny0pGUdx7J7kkDYjYsRPknJSFF0ADSEpvJ2TBUhahU3SCFpezFs62m0zlgR+fmKy+VYNk726mpDj2XYdx0KqL+jm8zD+Jjtdo0YWkdYKesfH/KkHCAD+ZfdVG67YHWp5JwaB7/APCcXxtfTp4M7Zg4A4A6SVotHhxxTyOoqyRtFQCeGKzDach1oJbiCBlxEhK3lfj6vpOwx7IwH3UWXg5D5LOTTPY8XxHifKT36ONpxJ1hCz2eDMkHWDHgjtxjmfh+Bdrugd+ClaO5wT7AK29/SDgOJ4pKsRMrjjGAXAEN2EYqKpHHGATqndAYDuTKscucJ+3BqEVHsTDpMIm+OCBIRw8HPzQMJ1q6Kmq6KIOqSq09ACjYm6ODHHUowC41pC69wGaZKQ2pVV2oMZTZ2CVp1ZUmanemGc/FKNdmOITesIxXadTIoQct0wWYO3YcMtdCu9ZGaUFXd7tEHVwcwD3hMVUqvo6HpWmkBWGjfcu9a7gguMh8ajjOOeePxSRbz+SRFZ3BdgnP3IspUukGLwNJQ6z8yResAw1OCKxAWGr19wTmYwXalXeI7vik6plxGgAH1Raji2IEoJv7fQpOK6SkjUJ0XWM1SK5egOzHenzKmCYszlHNYDNARdbHLqXBJlhSX6kDIrhtDjkPNMfJC7XkaI5tAGaZOJ1PkiA8ECcx26vOXmki0a4nvSe6SgaH4UEt39CYqaOEfBG6kaK8u6KLwIgto+1+yIzokvAf9L2o+ifFnJ8jF9yTKWARnim9Vu7iMRqPotC/au8OFH2v2RXdE94HSj7X7I4v0OWfE1+ZGfsrAiEsBHMK5Hodt/Cl7UfRLU+iS8B/0vGsP/FNxIh5Ef7mv5KP+obxCM2uFd39EtvObaHtfsi/tNeIyFH2v2S4sv5UV/cilfqOAPkivcTmY5DNXb9qLy4Ufa/ZHb0UXgP40fbfZFP0Hysb7kUZgAnAjnr5JSnx0Cun7TXgTJFH232Qr9Fd5EQ1tGNZrfZPixfJxRV8kUNteT3nEpQH8+qu7Oii8RpQ9qPojjopvDVlD232S4v0EfIx/ckUfrW8V0V28VeP2pvD1aPtfsh+1N4erR9r9kcX6L+Tj/UijB85YIOog5yVeT0U3h6tH2v2XWdFd4erR9r9kuLH8jC9OSKKKQCPuq8ftXeHq0fa/ZD9qrw9Wj7b7Ipj+RgXUl/JSA0LocBorsOiu8PVo+1+yH7V3h6tH232Tpj+Th/Uikl6KQrz+1l4erR9r9kP2svD1aPtfsjiw+Th/Uv5N1QQQXQfNAQQQQAEEEEABBBBAAQQQQAEEEEAIWgP/jhgeHpaTOnckqoq5tJzy7GAJdh3gbnmU8QQA2qCpJg4TAHZ9X0p4b35xTLa3raNwhmc9oTy4/5T1BADOl1uM+oYnd9LSY8fcjNFSTOUOjLenHdy1iJ5hOkEAVepY7Xoa2n/AK4zAdInrNZb3R5v7usloG/vPcJc4t33b8eoPSOHHvPeplBADN1KpjDowdAkGDDYns447/mMEcsqRnqf5YwZ3cd0zGHnrGLlBADCpSraOE4a4Ew4OdlhmwgcW8yntMGBOcCe/VGQQB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2" name="Content Placeholder 11" descr="download (2)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1371600"/>
            <a:ext cx="4140039" cy="3558381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Is the </a:t>
            </a:r>
            <a:r>
              <a:rPr lang="en-US" dirty="0" smtClean="0"/>
              <a:t>brightest</a:t>
            </a:r>
            <a:r>
              <a:rPr lang="en-US" dirty="0" smtClean="0"/>
              <a:t> star (Sirius) in </a:t>
            </a:r>
            <a:r>
              <a:rPr lang="en-US" dirty="0" err="1" smtClean="0"/>
              <a:t>Canis</a:t>
            </a:r>
            <a:r>
              <a:rPr lang="en-US" dirty="0" smtClean="0"/>
              <a:t> Major 20 </a:t>
            </a:r>
            <a:r>
              <a:rPr lang="en-US" dirty="0" smtClean="0"/>
              <a:t>times brighter than our sun?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2" action="ppaction://hlinksldjump"/>
              </a:rPr>
              <a:t>Yes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pPr algn="ctr"/>
            <a:r>
              <a:rPr lang="en-US" dirty="0" smtClean="0">
                <a:hlinkClick r:id="rId3" action="ppaction://hlinksldjump"/>
              </a:rPr>
              <a:t>No</a:t>
            </a:r>
            <a:endParaRPr lang="en-US" dirty="0"/>
          </a:p>
        </p:txBody>
      </p:sp>
      <p:sp>
        <p:nvSpPr>
          <p:cNvPr id="9218" name="AutoShape 2" descr="data:image/jpeg;base64,/9j/4AAQSkZJRgABAQAAAQABAAD/2wCEAAkGBxAQEBQUEBQQEBAUEBQQEBAQDw8VFBUUFBQWFhQVFRQYHCggGBolHBQUITEhJSkrLi4uFx8zODMsNygtLisBCgoKDg0OGhAQGiwkHB0sLCwsLCwsLCwsLCwsLCwsLCwsLCwsLCwsLCwsLCwsLCwsLCwsLCwsLCwsLCwsLCwsLP/AABEIALEBHAMBIgACEQEDEQH/xAAaAAACAwEBAAAAAAAAAAAAAAABAgADBAUG/8QAOhAAAgIAAwUFBgYCAQQDAAAAAAECEQMEIRIxQVFhBXGBkdETIjKhscEUQlJi4fCS8RUzcnOyBhYj/8QAGgEAAwEBAQEAAAAAAAAAAAAAAAECAwQFBv/EACcRAAICAQQCAgICAwAAAAAAAAABAhEDBBIhMRNBUWEFMiKRQqGx/9oADAMBAAIRAxEAPwDmDpijJH2R8Exkx4zKXIKkBO01xxOa+bHU+TS6MyJjKQGbia/aLqmRzRmUhkBO0vU/ELd/6KYyHUgJotSXB69dBooSHgzTgt9PCr8BMliqL6lsctJ61JroWbTWnu93L+SxK92y33/e9SHIEjP+GlXLvF9l/ria/bu90bW+mvuhJz2t6r92v9YKTE4omDl74r7+Rt/C0vdk73vTxWpjhSejbfVV8zV+K4dOCa+pnPd6KjtXY0oJ8fq1/AJZZJb333p9LG2r6ddQKGqvd13/AFItmjSfox42G48U1zV+hFgTcbr3eeh0sHAw3/1Np8krSXgU5vKU/cT3brh8kmWsvozeBpbv9GLDnXLyT+pYm315LUH4TE/TJ90Zad+howcOnq1F8bT2o/yVKS7RnGMumGOHNVaevRlkozW9SXfFosxMaP5Z4lcdqVeVLUfAipfFiUnvVu34bjByfbR1KK6T/wCFFtb9OJZGfc+/0RpcIO1TenutKMfNPWvFlOJlnD4kultK/Bfdk70ytjRoymGtnac1Dgk718nY+LnYVSjG/wBSitfO6OdLEve304le2LxW7Y/NtVI2/inuW7wvus6+SzWFCGr97e6Ts87GYXiinhUlRWPUuDs7s83tu2pbK5bl8iyLwt+2+5p/Y4McZjRxyHg+DRar21Z2Xi4f7n3UvmZ5ZpXpuMcJcxJzjeleILEglndcHgkwWLGXIKPUIoA0WH2jAAFiLFJcV5FKYyAzaLmlwGhErjIeM3zAh2WqHgWRVf1lft2H2ze/UDNpl+n+7slrrZUsZ8/kiYmNtcEu5CJ2lvtXu38h44lcf73GWMqG2u4KCjbhzi/i+n9+hHiVu3d/oZHItwdfQmhF3tb36d38lkZvnf8AfkcjLdtYcpuNVrUZNpp+HCzoqX9olNPoc4Sh+xqw5+D8C/8AEJfu520/CzHFf3Ql6icUyVJo1TzCq2rfBXovAoji6p6d2qryoqnIEYtpvclz+w1FIlttm2ObS1V3zbt9zW5lbzDb1rXmZ0t+8EZAooHKRq2V+699UtxFiUnv6aqvFGdzGjs835L1HXyTfwacHH533lmLmX+pyXWzDJq9HfUG0LYrsfkklRo9qFYhnsZSHtJ3s0vEFUyix46b/IW2h72zUsT+6jrEXXmZJTDGfTxIcDRZOTVLE/thi48fQye01/kZYgbBrJyePoIsHzHaOg7wBQEFAIeAxWFMCWi5dLDuK4yHUwIaHUiNiIFgKi2wplVjIBNF+0v5J7Tu8kVLyCxE0XRmuPyJmsZRwptWtmEmu+tPnRUjH21JrAl1aXzRE3UWVjhuml9nnozPX9j554mGrfvL3ZeG5/3qeKUjrdgZvYxKfwz93x4P7eJyYp1Kmenq8O/Ha7XJ7KGoZUu/yKYSDKR1Hi0CUiRxGhLGVfyUKi2ONS3LxSYsp3wS7vQTZC64X5gFETGsVINMCaDZEAlDFQyGTFWgymBNBDtCbQLGTQ+0GyuxkAUMmOplbIKgqjyo8CpMZFHtNF7fT5ksqTJYEUWMllaYwBQ6kFMrGTAVDqQyZWGwJouWpLoq2gpiFRbtWMpFcJ0SUrETRZtnP7en/wDklzmvkmaMXHjD4ml04+RyO0Mx7RrhFbk/mzHNJbWjo0+Nual6RzKZqy+Vk9/u9eI0KQ7xjiSR6UpSfR34dp0lerrV8+tEfajfLyPPxxGzRHEo18zZxvSRXo7Ec7JlkcxLmcLEz7W4olnJPn5ieb7BaO/R6iOP1GeZrivFnllOb40X4eXT3tsh6mi1+Nb9noJZ9LfOPmhJdswXGPhZylkovcq7zflOzk5K2lBv33x2al8PW1HTqS9Y0ax/FRfbLo9tYfP6+how+08KX5l8ir/hZbOiro19uBT/APXcR7kvkVHWv2Kf4iHpnWw5J6pqg2crA/8AjmLFr33Bvck7fkdbB7LzMFpiwnX5cTCtfU2Wth7OOf4jL/jyLZLEx54kfjwUv3YMm1/hLXyFw8VSVp2dWPLGfRwZtNkwupotTJtCWSzQ56HsNiJhAKPLoO0KmHaJZ7VDJhTFTCOyRrGTECgFQ9hTECAqHTGTK0MBLQ1ksUyZrPxhoqb+SIlJRVscYOTpGueIoq26MGY7S/Tp14nMx825PVmeUjjyahvo7sWkS5kap5hsRTKNsKtnM5WdagkX+0BtNkjhMaLSDkXHosgq6uyzYk/8qFw8SPe9K8GdLKZSc+FK2/MmU6NIYrVswLKtl+Dk3pSPTZTspVqdPByGGuCMpTNo40jy+W7Lbe46uW7Gfcd6OBFbkHEnKP5W+GlGbZskYMLsaK+JnQwMKGHuSvmSpv8AI/8AKPqZMzjOPxQxF3Rv6WIfRslji1e+WyuhyJdo4fPZ/wC64/UWWYvdK13opRIcjtwxcOHw761k9X5sWfaKPPyzD5lMs2l1ZSgQ8p3cTNqWr3HIzMqxFKPFpNc0zHPOtuvKMdWacDDe+W/ly/k7NNik5WjztfqILG4vls1WSxLJZ6x85Q9hsrsO0IVHmLMudxZxVxdVv0L0ySimqe5qmc805Kkz3ItJ2zHgdo8Jea9DoYWLFrRp93oc7O5DS8NblrHn3dTmxxGuhh5ZY3Ujo8MMiuPB6hMNnBwO05x3+8uu/wAzoYefjLp3m8c8JGE9POJvUgyjKtGk+sbKsJ2WpmvZztUzHjfiV8MsFqr1Uo/cwf8APYyVuEGk6bSl6l3aedUk4w3PSUunKPqc6K0pbjhyzal/Bs9DDiTjc4o04nbzmqrZ57LMzxU+fn/BPZLkn4CSy64Ku6znk8ku2bxjjjxFUWpLn9fQiw4/q/8Ab0JDAriwTw3zvwJakUmiyOFD9Xyl6GrCjBcV5SMUIvkzbl8nKXcQ3JBSfo0JJqrS7oS9Sf8AF7W6evWD9S2OSkuJowZNdSXKXyWoR+CnIdi4il71Nb00z0+WwowRy8PHLVmCS7O1HHSGWZODLMtFbzjFQ9x6NZvqH8b1PM/i2FZtj2hvPUwzi5/MtXaC/wBnkXnBZZ7qPYLyNHqsxiYM170V8jgdpdkQ+LAnsS37O5Pvo5089+4twniT3XGP6nvfcjbHhlJ0jHLqIRX8mZI5qT0puW5qtbNeXyE3rN7K/St/nwNuFgxjuW/e+L72WbR6ePSRj+3J4ubXTn+vAMLBjBe6kvq+9lliWGzpSro4Hz2NZLFsljFQ9ksSwkhR5iJYiuJYjFHsMazndoZPa96C14rn/J0WFBPGpqmEJuDtHl0xkzo9q5HfOHfJfc5sJWebODhKmenCanG0dLI51w+LVcuI+Pm5z3e7HkY4xSVmnCjOSuMXXC9PqaKcmtqs55QinuopWDzLFhkd3T0fJ7x4ZbFl8KVc26JSb4SG5fLA4oMK6Fj7LxWtXHut+hXLK4kNPd8OI5KUFyiU4y4T5LYwXE0RhDkcxzkt6Zbhyk1opPqkyLb6KS29nUhKK3UizBxFHdu5HIufKXkybcuvkyHBmiyHfWNF7/JfcOJjQ6Hn7n+7yYyjiPcp/wCMheNj8x2HjoSWYXM5iy+M/wAs/FV9Ro5HGf5Wu9ofgk/TJeoiva/s2yzJTLOGLFw5wdSTj/eZTJslwrhlLLfRvedBHNTl8Kb7k2Y8PCbOt2UnGVPc1XoaYoKUlF+zPLkkouS9FUctjy4V3tI0YPZTb9+fhH1Z1kE9KOlxo8qesySKcvksOG5W+b1ZqsRMlnQkl0ckm5O2NZBbJYxUNZLFsNgFDWSxLDYhUPZLEsliCjzyQyIQzSPVY4UxEMhkhnJJNvdVs8xhI6/bGY2YbK3y+i3/AGMGQwXJnFqHumor0dunWzG5P2bcrltppPctZeh1pOl3civAw1FV5ljVnXix7I/Zx5cm5/RzMtlsTFm54nurhHjXBdDrxVbhIqh0y8eNQX2RkyOb+jHHJ4qxJSWK9lu9lxtLpTdDY+UxZqvaqv8AxL62bExkLxRquf7YvLK74/pHn812VjJXbxFyi6fkzRlOysRLWWx0Tk39kdkYzWkxp2aS1mRqhcDD2VVyl1k7ZYBBOlJLg4223ZAgJYCCQFkABcTDUlTSa4pnGz+VeD70dcO9ecf4O1Ys6ap6p6NGObFHIuezbDlljf0cLDxlwNOFi078fI5/aOUlgSuNvDb06PkyvBzSZ5Ti4Sp9o9a98bXKZ7BMNlGWlcIv9q+hbZ7ado8FqnQ9ksSyWAqHsFi2QAoewWLZLEFD2SxLCmAqHsliBAKOIERDEHpMZBFCCJOJmoyxsVqKbUfd6Kt/3Otk8uoKlv4stSrcEyx4VF7ny2bZMrklFcJDoKYlhNznaHsZMrsZMZNDpjplSYyYCaLUxkypMZMLIaLUyWKmECaC2LYGwWAUNYbK7CIdDWCwAsAomLBSTUkmmqaZw8bsN7a9m1sN63vj6nbsKMp4oz7NsWWeP9WWQ0SS3JUPZUmManO0WWSyuw2MVD2SxLJYBRYQSyWAqHILZLAKGCLZLAVHFGTFRCD0R0ERDIBNDIIoUNEhCKEYDBQqCAhkxkVjJgS0WIZMRDoCGOSxQgKiWKEWwCg2GxA2AxrBYAAAwUxA2IB0xrKwpjJoew2JYQFQwRCWAqHsgjDYBQxLFsNgFDWSxbJYwOSgihRmdwRkxQgIZBFQRiYwRQ2BISAsI7ANhTFIFiLUxkylMdMLJaLlINlKYbCyaHkxLA5C2A0h7DZW2HaJcqHQ4REw2NOxBCCyDsQxLFsNhYUNZLFsgxUNYbEDYBQ1ksWyWAUNYbEslgKh7CJZLAKOagohCDsCQhAEFDEIAmEhCDJIQJAEQhCAAUMgEATHQSEAkVgIQBhYjIQyyDQ8RkEhUOiWAJCFCIQhBgRDEINCZGQBBgQhCAMKIQgCZCAI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data:image/jpeg;base64,/9j/4AAQSkZJRgABAQAAAQABAAD/2wCEAAkGBxAQEBQUEBQQEBAUEBQQEBAQDw8VFBUUFBQWFhQVFRQYHCggGBolHBQUITEhJSkrLi4uFx8zODMsNygtLisBCgoKDg0OGhAQGiwkHB0sLCwsLCwsLCwsLCwsLCwsLCwsLCwsLCwsLCwsLCwsLCwsLCwsLCwsLCwsLCwsLCwsLP/AABEIALEBHAMBIgACEQEDEQH/xAAaAAACAwEBAAAAAAAAAAAAAAABAgADBAUG/8QAOhAAAgIAAwUFBgYCAQQDAAAAAAECEQMEIRIxQVFhBXGBkdETIjKhscEUQlJi4fCS8RUzcnOyBhYj/8QAGgEAAwEBAQEAAAAAAAAAAAAAAAECAwQFBv/EACcRAAICAQQCAgICAwAAAAAAAAABAhEDBBIhMRNBUWEFMiKRQqGx/9oADAMBAAIRAxEAPwDmDpijJH2R8Exkx4zKXIKkBO01xxOa+bHU+TS6MyJjKQGbia/aLqmRzRmUhkBO0vU/ELd/6KYyHUgJotSXB69dBooSHgzTgt9PCr8BMliqL6lsctJ61JroWbTWnu93L+SxK92y33/e9SHIEjP+GlXLvF9l/ria/bu90bW+mvuhJz2t6r92v9YKTE4omDl74r7+Rt/C0vdk73vTxWpjhSejbfVV8zV+K4dOCa+pnPd6KjtXY0oJ8fq1/AJZZJb333p9LG2r6ddQKGqvd13/AFItmjSfox42G48U1zV+hFgTcbr3eeh0sHAw3/1Np8krSXgU5vKU/cT3brh8kmWsvozeBpbv9GLDnXLyT+pYm315LUH4TE/TJ90Zad+howcOnq1F8bT2o/yVKS7RnGMumGOHNVaevRlkozW9SXfFosxMaP5Z4lcdqVeVLUfAipfFiUnvVu34bjByfbR1KK6T/wCFFtb9OJZGfc+/0RpcIO1TenutKMfNPWvFlOJlnD4kultK/Bfdk70ytjRoymGtnac1Dgk718nY+LnYVSjG/wBSitfO6OdLEve304le2LxW7Y/NtVI2/inuW7wvus6+SzWFCGr97e6Ts87GYXiinhUlRWPUuDs7s83tu2pbK5bl8iyLwt+2+5p/Y4McZjRxyHg+DRar21Z2Xi4f7n3UvmZ5ZpXpuMcJcxJzjeleILEglndcHgkwWLGXIKPUIoA0WH2jAAFiLFJcV5FKYyAzaLmlwGhErjIeM3zAh2WqHgWRVf1lft2H2ze/UDNpl+n+7slrrZUsZ8/kiYmNtcEu5CJ2lvtXu38h44lcf73GWMqG2u4KCjbhzi/i+n9+hHiVu3d/oZHItwdfQmhF3tb36d38lkZvnf8AfkcjLdtYcpuNVrUZNpp+HCzoqX9olNPoc4Sh+xqw5+D8C/8AEJfu520/CzHFf3Ql6icUyVJo1TzCq2rfBXovAoji6p6d2qryoqnIEYtpvclz+w1FIlttm2ObS1V3zbt9zW5lbzDb1rXmZ0t+8EZAooHKRq2V+699UtxFiUnv6aqvFGdzGjs835L1HXyTfwacHH533lmLmX+pyXWzDJq9HfUG0LYrsfkklRo9qFYhnsZSHtJ3s0vEFUyix46b/IW2h72zUsT+6jrEXXmZJTDGfTxIcDRZOTVLE/thi48fQye01/kZYgbBrJyePoIsHzHaOg7wBQEFAIeAxWFMCWi5dLDuK4yHUwIaHUiNiIFgKi2wplVjIBNF+0v5J7Tu8kVLyCxE0XRmuPyJmsZRwptWtmEmu+tPnRUjH21JrAl1aXzRE3UWVjhuml9nnozPX9j554mGrfvL3ZeG5/3qeKUjrdgZvYxKfwz93x4P7eJyYp1Kmenq8O/Ha7XJ7KGoZUu/yKYSDKR1Hi0CUiRxGhLGVfyUKi2ONS3LxSYsp3wS7vQTZC64X5gFETGsVINMCaDZEAlDFQyGTFWgymBNBDtCbQLGTQ+0GyuxkAUMmOplbIKgqjyo8CpMZFHtNF7fT5ksqTJYEUWMllaYwBQ6kFMrGTAVDqQyZWGwJouWpLoq2gpiFRbtWMpFcJ0SUrETRZtnP7en/wDklzmvkmaMXHjD4ml04+RyO0Mx7RrhFbk/mzHNJbWjo0+Nual6RzKZqy+Vk9/u9eI0KQ7xjiSR6UpSfR34dp0lerrV8+tEfajfLyPPxxGzRHEo18zZxvSRXo7Ec7JlkcxLmcLEz7W4olnJPn5ieb7BaO/R6iOP1GeZrivFnllOb40X4eXT3tsh6mi1+Nb9noJZ9LfOPmhJdswXGPhZylkovcq7zflOzk5K2lBv33x2al8PW1HTqS9Y0ax/FRfbLo9tYfP6+how+08KX5l8ir/hZbOiro19uBT/APXcR7kvkVHWv2Kf4iHpnWw5J6pqg2crA/8AjmLFr33Bvck7fkdbB7LzMFpiwnX5cTCtfU2Wth7OOf4jL/jyLZLEx54kfjwUv3YMm1/hLXyFw8VSVp2dWPLGfRwZtNkwupotTJtCWSzQ56HsNiJhAKPLoO0KmHaJZ7VDJhTFTCOyRrGTECgFQ9hTECAqHTGTK0MBLQ1ksUyZrPxhoqb+SIlJRVscYOTpGueIoq26MGY7S/Tp14nMx825PVmeUjjyahvo7sWkS5kap5hsRTKNsKtnM5WdagkX+0BtNkjhMaLSDkXHosgq6uyzYk/8qFw8SPe9K8GdLKZSc+FK2/MmU6NIYrVswLKtl+Dk3pSPTZTspVqdPByGGuCMpTNo40jy+W7Lbe46uW7Gfcd6OBFbkHEnKP5W+GlGbZskYMLsaK+JnQwMKGHuSvmSpv8AI/8AKPqZMzjOPxQxF3Rv6WIfRslji1e+WyuhyJdo4fPZ/wC64/UWWYvdK13opRIcjtwxcOHw761k9X5sWfaKPPyzD5lMs2l1ZSgQ8p3cTNqWr3HIzMqxFKPFpNc0zHPOtuvKMdWacDDe+W/ly/k7NNik5WjztfqILG4vls1WSxLJZ6x85Q9hsrsO0IVHmLMudxZxVxdVv0L0ySimqe5qmc805Kkz3ItJ2zHgdo8Jea9DoYWLFrRp93oc7O5DS8NblrHn3dTmxxGuhh5ZY3Ujo8MMiuPB6hMNnBwO05x3+8uu/wAzoYefjLp3m8c8JGE9POJvUgyjKtGk+sbKsJ2WpmvZztUzHjfiV8MsFqr1Uo/cwf8APYyVuEGk6bSl6l3aedUk4w3PSUunKPqc6K0pbjhyzal/Bs9DDiTjc4o04nbzmqrZ57LMzxU+fn/BPZLkn4CSy64Ku6znk8ku2bxjjjxFUWpLn9fQiw4/q/8Ab0JDAriwTw3zvwJakUmiyOFD9Xyl6GrCjBcV5SMUIvkzbl8nKXcQ3JBSfo0JJqrS7oS9Sf8AF7W6evWD9S2OSkuJowZNdSXKXyWoR+CnIdi4il71Nb00z0+WwowRy8PHLVmCS7O1HHSGWZODLMtFbzjFQ9x6NZvqH8b1PM/i2FZtj2hvPUwzi5/MtXaC/wBnkXnBZZ7qPYLyNHqsxiYM170V8jgdpdkQ+LAnsS37O5Pvo5089+4twniT3XGP6nvfcjbHhlJ0jHLqIRX8mZI5qT0puW5qtbNeXyE3rN7K/St/nwNuFgxjuW/e+L72WbR6ePSRj+3J4ubXTn+vAMLBjBe6kvq+9lliWGzpSro4Hz2NZLFsljFQ9ksSwkhR5iJYiuJYjFHsMazndoZPa96C14rn/J0WFBPGpqmEJuDtHl0xkzo9q5HfOHfJfc5sJWebODhKmenCanG0dLI51w+LVcuI+Pm5z3e7HkY4xSVmnCjOSuMXXC9PqaKcmtqs55QinuopWDzLFhkd3T0fJ7x4ZbFl8KVc26JSb4SG5fLA4oMK6Fj7LxWtXHut+hXLK4kNPd8OI5KUFyiU4y4T5LYwXE0RhDkcxzkt6Zbhyk1opPqkyLb6KS29nUhKK3UizBxFHdu5HIufKXkybcuvkyHBmiyHfWNF7/JfcOJjQ6Hn7n+7yYyjiPcp/wCMheNj8x2HjoSWYXM5iy+M/wAs/FV9Ro5HGf5Wu9ofgk/TJeoiva/s2yzJTLOGLFw5wdSTj/eZTJslwrhlLLfRvedBHNTl8Kb7k2Y8PCbOt2UnGVPc1XoaYoKUlF+zPLkkouS9FUctjy4V3tI0YPZTb9+fhH1Z1kE9KOlxo8qesySKcvksOG5W+b1ZqsRMlnQkl0ckm5O2NZBbJYxUNZLFsNgFDWSxLDYhUPZLEsliCjzyQyIQzSPVY4UxEMhkhnJJNvdVs8xhI6/bGY2YbK3y+i3/AGMGQwXJnFqHumor0dunWzG5P2bcrltppPctZeh1pOl3civAw1FV5ljVnXix7I/Zx5cm5/RzMtlsTFm54nurhHjXBdDrxVbhIqh0y8eNQX2RkyOb+jHHJ4qxJSWK9lu9lxtLpTdDY+UxZqvaqv8AxL62bExkLxRquf7YvLK74/pHn812VjJXbxFyi6fkzRlOysRLWWx0Tk39kdkYzWkxp2aS1mRqhcDD2VVyl1k7ZYBBOlJLg4223ZAgJYCCQFkABcTDUlTSa4pnGz+VeD70dcO9ecf4O1Ys6ap6p6NGObFHIuezbDlljf0cLDxlwNOFi078fI5/aOUlgSuNvDb06PkyvBzSZ5Ti4Sp9o9a98bXKZ7BMNlGWlcIv9q+hbZ7ado8FqnQ9ksSyWAqHsFi2QAoewWLZLEFD2SxLCmAqHsliBAKOIERDEHpMZBFCCJOJmoyxsVqKbUfd6Kt/3Otk8uoKlv4stSrcEyx4VF7ny2bZMrklFcJDoKYlhNznaHsZMrsZMZNDpjplSYyYCaLUxkypMZMLIaLUyWKmECaC2LYGwWAUNYbK7CIdDWCwAsAomLBSTUkmmqaZw8bsN7a9m1sN63vj6nbsKMp4oz7NsWWeP9WWQ0SS3JUPZUmManO0WWSyuw2MVD2SxLJYBRYQSyWAqHILZLAKGCLZLAVHFGTFRCD0R0ERDIBNDIIoUNEhCKEYDBQqCAhkxkVjJgS0WIZMRDoCGOSxQgKiWKEWwCg2GxA2AxrBYAAAwUxA2IB0xrKwpjJoew2JYQFQwRCWAqHsgjDYBQxLFsNgFDWSxbJYwOSgihRmdwRkxQgIZBFQRiYwRQ2BISAsI7ANhTFIFiLUxkylMdMLJaLlINlKYbCyaHkxLA5C2A0h7DZW2HaJcqHQ4REw2NOxBCCyDsQxLFsNhYUNZLFsgxUNYbEDYBQ1ksWyWAUNYbEslgKh7CJZLAKOagohCDsCQhAEFDEIAmEhCDJIQJAEQhCAAUMgEATHQSEAkVgIQBhYjIQyyDQ8RkEhUOiWAJCFCIQhBgRDEINCZGQBBgQhCAMKIQgCZCAI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2" name="AutoShape 6" descr="data:image/jpeg;base64,/9j/4AAQSkZJRgABAQAAAQABAAD/2wCEAAkGBxAQEBQUEBQQEBAUEBQQEBAQDw8VFBUUFBQWFhQVFRQYHCggGBolHBQUITEhJSkrLi4uFx8zODMsNygtLisBCgoKDg0OGhAQGiwkHB0sLCwsLCwsLCwsLCwsLCwsLCwsLCwsLCwsLCwsLCwsLCwsLCwsLCwsLCwsLCwsLCwsLP/AABEIALEBHAMBIgACEQEDEQH/xAAaAAACAwEBAAAAAAAAAAAAAAABAgADBAUG/8QAOhAAAgIAAwUFBgYCAQQDAAAAAAECEQMEIRIxQVFhBXGBkdETIjKhscEUQlJi4fCS8RUzcnOyBhYj/8QAGgEAAwEBAQEAAAAAAAAAAAAAAAECAwQFBv/EACcRAAICAQQCAgICAwAAAAAAAAABAhEDBBIhMRNBUWEFMiKRQqGx/9oADAMBAAIRAxEAPwDmDpijJH2R8Exkx4zKXIKkBO01xxOa+bHU+TS6MyJjKQGbia/aLqmRzRmUhkBO0vU/ELd/6KYyHUgJotSXB69dBooSHgzTgt9PCr8BMliqL6lsctJ61JroWbTWnu93L+SxK92y33/e9SHIEjP+GlXLvF9l/ria/bu90bW+mvuhJz2t6r92v9YKTE4omDl74r7+Rt/C0vdk73vTxWpjhSejbfVV8zV+K4dOCa+pnPd6KjtXY0oJ8fq1/AJZZJb333p9LG2r6ddQKGqvd13/AFItmjSfox42G48U1zV+hFgTcbr3eeh0sHAw3/1Np8krSXgU5vKU/cT3brh8kmWsvozeBpbv9GLDnXLyT+pYm315LUH4TE/TJ90Zad+howcOnq1F8bT2o/yVKS7RnGMumGOHNVaevRlkozW9SXfFosxMaP5Z4lcdqVeVLUfAipfFiUnvVu34bjByfbR1KK6T/wCFFtb9OJZGfc+/0RpcIO1TenutKMfNPWvFlOJlnD4kultK/Bfdk70ytjRoymGtnac1Dgk718nY+LnYVSjG/wBSitfO6OdLEve304le2LxW7Y/NtVI2/inuW7wvus6+SzWFCGr97e6Ts87GYXiinhUlRWPUuDs7s83tu2pbK5bl8iyLwt+2+5p/Y4McZjRxyHg+DRar21Z2Xi4f7n3UvmZ5ZpXpuMcJcxJzjeleILEglndcHgkwWLGXIKPUIoA0WH2jAAFiLFJcV5FKYyAzaLmlwGhErjIeM3zAh2WqHgWRVf1lft2H2ze/UDNpl+n+7slrrZUsZ8/kiYmNtcEu5CJ2lvtXu38h44lcf73GWMqG2u4KCjbhzi/i+n9+hHiVu3d/oZHItwdfQmhF3tb36d38lkZvnf8AfkcjLdtYcpuNVrUZNpp+HCzoqX9olNPoc4Sh+xqw5+D8C/8AEJfu520/CzHFf3Ql6icUyVJo1TzCq2rfBXovAoji6p6d2qryoqnIEYtpvclz+w1FIlttm2ObS1V3zbt9zW5lbzDb1rXmZ0t+8EZAooHKRq2V+699UtxFiUnv6aqvFGdzGjs835L1HXyTfwacHH533lmLmX+pyXWzDJq9HfUG0LYrsfkklRo9qFYhnsZSHtJ3s0vEFUyix46b/IW2h72zUsT+6jrEXXmZJTDGfTxIcDRZOTVLE/thi48fQye01/kZYgbBrJyePoIsHzHaOg7wBQEFAIeAxWFMCWi5dLDuK4yHUwIaHUiNiIFgKi2wplVjIBNF+0v5J7Tu8kVLyCxE0XRmuPyJmsZRwptWtmEmu+tPnRUjH21JrAl1aXzRE3UWVjhuml9nnozPX9j554mGrfvL3ZeG5/3qeKUjrdgZvYxKfwz93x4P7eJyYp1Kmenq8O/Ha7XJ7KGoZUu/yKYSDKR1Hi0CUiRxGhLGVfyUKi2ONS3LxSYsp3wS7vQTZC64X5gFETGsVINMCaDZEAlDFQyGTFWgymBNBDtCbQLGTQ+0GyuxkAUMmOplbIKgqjyo8CpMZFHtNF7fT5ksqTJYEUWMllaYwBQ6kFMrGTAVDqQyZWGwJouWpLoq2gpiFRbtWMpFcJ0SUrETRZtnP7en/wDklzmvkmaMXHjD4ml04+RyO0Mx7RrhFbk/mzHNJbWjo0+Nual6RzKZqy+Vk9/u9eI0KQ7xjiSR6UpSfR34dp0lerrV8+tEfajfLyPPxxGzRHEo18zZxvSRXo7Ec7JlkcxLmcLEz7W4olnJPn5ieb7BaO/R6iOP1GeZrivFnllOb40X4eXT3tsh6mi1+Nb9noJZ9LfOPmhJdswXGPhZylkovcq7zflOzk5K2lBv33x2al8PW1HTqS9Y0ax/FRfbLo9tYfP6+how+08KX5l8ir/hZbOiro19uBT/APXcR7kvkVHWv2Kf4iHpnWw5J6pqg2crA/8AjmLFr33Bvck7fkdbB7LzMFpiwnX5cTCtfU2Wth7OOf4jL/jyLZLEx54kfjwUv3YMm1/hLXyFw8VSVp2dWPLGfRwZtNkwupotTJtCWSzQ56HsNiJhAKPLoO0KmHaJZ7VDJhTFTCOyRrGTECgFQ9hTECAqHTGTK0MBLQ1ksUyZrPxhoqb+SIlJRVscYOTpGueIoq26MGY7S/Tp14nMx825PVmeUjjyahvo7sWkS5kap5hsRTKNsKtnM5WdagkX+0BtNkjhMaLSDkXHosgq6uyzYk/8qFw8SPe9K8GdLKZSc+FK2/MmU6NIYrVswLKtl+Dk3pSPTZTspVqdPByGGuCMpTNo40jy+W7Lbe46uW7Gfcd6OBFbkHEnKP5W+GlGbZskYMLsaK+JnQwMKGHuSvmSpv8AI/8AKPqZMzjOPxQxF3Rv6WIfRslji1e+WyuhyJdo4fPZ/wC64/UWWYvdK13opRIcjtwxcOHw761k9X5sWfaKPPyzD5lMs2l1ZSgQ8p3cTNqWr3HIzMqxFKPFpNc0zHPOtuvKMdWacDDe+W/ly/k7NNik5WjztfqILG4vls1WSxLJZ6x85Q9hsrsO0IVHmLMudxZxVxdVv0L0ySimqe5qmc805Kkz3ItJ2zHgdo8Jea9DoYWLFrRp93oc7O5DS8NblrHn3dTmxxGuhh5ZY3Ujo8MMiuPB6hMNnBwO05x3+8uu/wAzoYefjLp3m8c8JGE9POJvUgyjKtGk+sbKsJ2WpmvZztUzHjfiV8MsFqr1Uo/cwf8APYyVuEGk6bSl6l3aedUk4w3PSUunKPqc6K0pbjhyzal/Bs9DDiTjc4o04nbzmqrZ57LMzxU+fn/BPZLkn4CSy64Ku6znk8ku2bxjjjxFUWpLn9fQiw4/q/8Ab0JDAriwTw3zvwJakUmiyOFD9Xyl6GrCjBcV5SMUIvkzbl8nKXcQ3JBSfo0JJqrS7oS9Sf8AF7W6evWD9S2OSkuJowZNdSXKXyWoR+CnIdi4il71Nb00z0+WwowRy8PHLVmCS7O1HHSGWZODLMtFbzjFQ9x6NZvqH8b1PM/i2FZtj2hvPUwzi5/MtXaC/wBnkXnBZZ7qPYLyNHqsxiYM170V8jgdpdkQ+LAnsS37O5Pvo5089+4twniT3XGP6nvfcjbHhlJ0jHLqIRX8mZI5qT0puW5qtbNeXyE3rN7K/St/nwNuFgxjuW/e+L72WbR6ePSRj+3J4ubXTn+vAMLBjBe6kvq+9lliWGzpSro4Hz2NZLFsljFQ9ksSwkhR5iJYiuJYjFHsMazndoZPa96C14rn/J0WFBPGpqmEJuDtHl0xkzo9q5HfOHfJfc5sJWebODhKmenCanG0dLI51w+LVcuI+Pm5z3e7HkY4xSVmnCjOSuMXXC9PqaKcmtqs55QinuopWDzLFhkd3T0fJ7x4ZbFl8KVc26JSb4SG5fLA4oMK6Fj7LxWtXHut+hXLK4kNPd8OI5KUFyiU4y4T5LYwXE0RhDkcxzkt6Zbhyk1opPqkyLb6KS29nUhKK3UizBxFHdu5HIufKXkybcuvkyHBmiyHfWNF7/JfcOJjQ6Hn7n+7yYyjiPcp/wCMheNj8x2HjoSWYXM5iy+M/wAs/FV9Ro5HGf5Wu9ofgk/TJeoiva/s2yzJTLOGLFw5wdSTj/eZTJslwrhlLLfRvedBHNTl8Kb7k2Y8PCbOt2UnGVPc1XoaYoKUlF+zPLkkouS9FUctjy4V3tI0YPZTb9+fhH1Z1kE9KOlxo8qesySKcvksOG5W+b1ZqsRMlnQkl0ckm5O2NZBbJYxUNZLFsNgFDWSxLDYhUPZLEsliCjzyQyIQzSPVY4UxEMhkhnJJNvdVs8xhI6/bGY2YbK3y+i3/AGMGQwXJnFqHumor0dunWzG5P2bcrltppPctZeh1pOl3civAw1FV5ljVnXix7I/Zx5cm5/RzMtlsTFm54nurhHjXBdDrxVbhIqh0y8eNQX2RkyOb+jHHJ4qxJSWK9lu9lxtLpTdDY+UxZqvaqv8AxL62bExkLxRquf7YvLK74/pHn812VjJXbxFyi6fkzRlOysRLWWx0Tk39kdkYzWkxp2aS1mRqhcDD2VVyl1k7ZYBBOlJLg4223ZAgJYCCQFkABcTDUlTSa4pnGz+VeD70dcO9ecf4O1Ys6ap6p6NGObFHIuezbDlljf0cLDxlwNOFi078fI5/aOUlgSuNvDb06PkyvBzSZ5Ti4Sp9o9a98bXKZ7BMNlGWlcIv9q+hbZ7ado8FqnQ9ksSyWAqHsFi2QAoewWLZLEFD2SxLCmAqHsliBAKOIERDEHpMZBFCCJOJmoyxsVqKbUfd6Kt/3Otk8uoKlv4stSrcEyx4VF7ny2bZMrklFcJDoKYlhNznaHsZMrsZMZNDpjplSYyYCaLUxkypMZMLIaLUyWKmECaC2LYGwWAUNYbK7CIdDWCwAsAomLBSTUkmmqaZw8bsN7a9m1sN63vj6nbsKMp4oz7NsWWeP9WWQ0SS3JUPZUmManO0WWSyuw2MVD2SxLJYBRYQSyWAqHILZLAKGCLZLAVHFGTFRCD0R0ERDIBNDIIoUNEhCKEYDBQqCAhkxkVjJgS0WIZMRDoCGOSxQgKiWKEWwCg2GxA2AxrBYAAAwUxA2IB0xrKwpjJoew2JYQFQwRCWAqHsgjDYBQxLFsNgFDWSxbJYwOSgihRmdwRkxQgIZBFQRiYwRQ2BISAsI7ANhTFIFiLUxkylMdMLJaLlINlKYbCyaHkxLA5C2A0h7DZW2HaJcqHQ4REw2NOxBCCyDsQxLFsNhYUNZLFsgxUNYbEDYBQ1ksWyWAUNYbEslgKh7CJZLAKOagohCDsCQhAEFDEIAmEhCDJIQJAEQhCAAUMgEATHQSEAkVgIQBhYjIQyyDQ8RkEhUOiWAJCFCIQhBgRDEINCZGQBBgQhCAMKIQgCZCAISI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4" name="AutoShape 8" descr="data:image/jpeg;base64,/9j/4AAQSkZJRgABAQAAAQABAAD/2wCEAAkGBxQQEhQUEBQUEBQQFBAQDxQPDw8QEBAQFBUWFhQUFBUYHCggGBolHBQVITEhJSkrLi4uFx8zODMsNygtLisBCgoKDg0OGhAQGiwkHyYsLCwsLDAsLCwsLCwsLCwsLCwsLCwsLCwsLCwsLCwsLCwsLCwsLCwsLCwsLCwsLCwsLP/AABEIAMABBwMBIgACEQEDEQH/xAAbAAACAwEBAQAAAAAAAAAAAAAAAQIDBAUGB//EADcQAAEDAgUCBQIFBAEFAQAAAAEAAhEDIQQSMUFRYXEFIoGRoRMyscHR4fAUQlLxIzNDYoKyBv/EABoBAAMBAQEBAAAAAAAAAAAAAAABAwQCBQb/xAAjEQADAAICAgMBAQEBAAAAAAAAAQIDESExEkEEE1EyYZEi/9oADAMBAAIRAxEAPwDy6cKeVGVfYHx+yEJwp5UZUxbIwhThEIFsiApQiEQgAhEIQgQIhEozIAUIyqUpSgNihEJyhIZixYhw6j8FbhasXUcaLTx+appOXm/InVs9DBW4R06wmHD/ANlXKuwYJaWgSXD8FQAqfEvlyS+TPVDlNKEQtxkCEQiEQgAhEIQgBIRKUoGNKEZkSgAhIpykmMiUITQMuQhCRMaFFNAhpIQgBpITQAoRCaEAJJSCIQAkoUkkAKEQmnCQ9lVVsgjosFErpwsNOkc8DmVl+SumavjV2js+F/c28aZjwNPdZ6zgXHLs5w35tqtDMKQ27g0kz14+BPukcI0cj2bb1WbFXjey+SfKdGRC0/RbyfcINAbOnpB/Zbfvgx/Tf4ZkK19EjZVKqpPom5a7CEoTQmBGEQmhMBIQhAxQlCkkUARhCkhAyxNCI/bqgmCEIQAJJoQAIQhAAhNKEACSkEigAQhEJAJMIU6bC4wFy2HZCFow1HKSYlxEdldRoXhok7nYd/0Wl+VhyudJEzlmLc8drarHly+XCNuHF48sxGSbyT01Tytglzo1gAEmdhNviVa+rGjRGozcc/7lUV8TJu0EcaD0CgzSkV0iSYaB3cYHqZhSrUi29jt5TInubeyraWkjNmj+7TTporXw6zSDFmgHKYmZvrqlseiVGo2IiHGfM54gdoj81VX1vG123b+ypq0HAwQWnhwIPyrKDSbOnoQJPuF3Nae0c1CfDIOZHZRW/wCkW6QQehBI7aLK+idhK2Y8qrsxZMLnlFSSaFcgJEJpIGEJQmkmAoTQhAywpGtAi0Zp0uDEG/Fh7BNV1G/oVLK9JMMa29FgTVbPKPMe3VWLqLVI5qfFgkmhdnIk0IQAIQhAAEFCCkAk0LRRw83dpsN3HjouapJbZ1MtvSKWUyf12XRbhsrLGCbH/IN5PE+n6lNzWyXCYECDDQ7aBuBc/wC7wdWAjicxvd3dYsmR0bceJTz7KyT9rTlGhJMfKi/K37b7gkCSOSNu34q/LmlzzwABqTs0Dpur6OGblcbyxsu3lxcABOwv8Hm0arRomdmNtYzJtzH3Hm5/l1DEFhJLWhoOmZ8x6NAUnsfUcBGYmAAANBwBYBaxRFLeKguNw323U3RVSc1mGc77WggXJggR3co5OA0xuDHxKvx2JcbVHl8aAzA7DZHhuH+o4BsyeAXD2K5b/R6LMIA+1QPfGn03SW+hmfhSfTaxxgF7QYk+X8NP5qujW8DcDBbDtg4OAPQH8lGt4U402upH6haCCKby59pJBbrYdFyrR04Zhe9zW5mulpJblcQfaNutlS9xHnYbf3CxLe/I6q7CVhUkVS0EiA8h7S2NBDbEdxP4Gl9TIfLLXjg/cDtwQqzRKpKaoDrix3vY9RwqFrxgADXt0fxbK7j4P8uspuJ9+634Mu+DBnxa5QkkIWkzgkmkmAISTQMtRmABnuE1TiNFPKtyKP6K6r83bopUXEWPoVQ261Yam1zmte7I0nzPyl5aNyGg37LJNeL2aqlNaLEJSJIBzAE5HQWh7QYBg6KS2zSpbRjpNPTEhNC6EJCagagmEm0uxpb6JJtaTpdX08MYk2A239tlCq+PK0fqSpXmS6KRidE2U4ManU8NH6qVWtH4fqq2GJ3jXvsmygajiG6NBJk2AGk+se6yXbfLNUQlwiOeT0aB6vNz/OiVI53AckAe8Kmq4NENMjWf8iYv8BSw5MOdw0tHUuGWPYk+il6LpCxOOLX+XYW6Ei/yr/CMdmDs5sDDgNXcLlYq7nEcmPdQ8OpmTw5w9hqubWykPR7bFYxlNrfpNDC9jXOP3G/JKz4HA/Xdd4ZmN80l1zrltK4/jGOFOrlg+RlK3E02uA+VmoeMugkASLydiRFvdZmmp4LrTfJ6fxihh6PkDXPcNC6oAXdenZUeFYsfUa0OcOQTAI48u68d4n4w97pP9sCDtZUYfxNwcHCxC58Xo79n07EeOVqpNN5DYGakB9pyiYPJPK5TvEqdXz/9KowEuiwqdeh1XnX+Mvhs6tJyuGoWI48ZyTYGT2Buuojjk4p88G2tipJIsCTbg6rn1PECTluSw2nTKbx6H/6KgXXPG3osIBDndR7j+BXRxr9OocaXtI7H15+Fq8OrAug6PHzqPzHquZhWyD2P8+VPDviDwVaHohc7OqUK/GMuHDSoM1tnaOHv+KoXo468pTPNufF6BJNJUOQQkmjQy5QqtkFTSXLRwuDDT27rr025Wi0XcZi5sB7LDQZBP/jc/wA7K+viM5k+UAHK0Gwm4hefS9Gzey7HNynymRAbOsDWO8ys7XStLsO57XAdzM69I11WelgqjTEd+iphvx4ZPJKa/wBBMBWClH3a9NlOviRTENGWRfY35V6zJdEljbKska276ptIaSW6jVx1k7DhZGVp3/2teLwFVkNc0tOX6t4uwiZ9lmvK64NEYlJZiKwa0RbMSXXJ7D4JWXMAJ3vH6qPiTS3ykFsBlj2N1Ri2ZAy/3Nk9D0+FMqjXSfYep/RXYqpFABv/AHHOLz/kGwAO3mPsqKI/4idxlA7k/oPlUOLngNGjQY9ylZ1BdRoyO0D0Aupvf5IFryOwsPzWd+IyggdVRUr2tsEmuTpPgy1Kl4V1OqWRk1N77bpYVsuJjQfKVSuJue0rqZTXIqtp6Rc+m7E1qlSpDZa1zy27ZY1rJAOk29SudWwxmxtyt9HEZQ4CIeA0z0cHAjrLR7lZ3uTWJIPurZhqYU9/VRZhT/CtTnpByX1Ip9taICk7rdbRgG5Q57jGZrXZGguAMybkA6aKhr1cypAInXXhP6kcPLRVXqR9oIYPK3MQXZdBmItJWdwHwtLnCL6dUU6rdBB9iUfUlxsf2vvQeGNzPDeSAhrYc4cEj2K20QGltRjbtIJEAzfhYHPLnnlzvxK48WqOlapHXdV0HFx6gfshZadTM8dA0ewWpehg/k8/N/QJJpK5IEIQgC1BUUJHOiL37bG56xsoU65bBDQ6L+bRRrG/YLV4eymW1M8hzQ11OHAB1wHCDrYz6LDl4pmqP5LHeMVCPLlb2GizV/Eqrzd8DhoDR7DVWYnCkDO1pc2JeB/b1Ky02A3226p45VdCfHJWXkmSST3KsL833X3uSrcg4HskaY4V/qOPM6Ph2Lo0zTJpjyOk75vddHxP/wDQCqQQILc4vplJkADYXK80+nGihBUnhW9j22uzqYjHmofNB01AOmyw4lucCTcaSs31VdSdm3HuEmpSGk1yNj4ZB7+oBhVfUy2HF++qeKYQPhUUmye6jUmiHtFzaGdkjUfNhH5qGF+4g7gtM/zoteFMNI4JHopP+Rou5naTJ1em0VVDAgcQsowea5utdUq2hVACdSczbRxcThyw2sqPquvN4vwdYXoK5DtVyq9Hg+nTupNNdGmMifDMX1dbaa3UP6jotn0Uv6cR11/Zct0VTgz/AFunyh1R228xC1Ch/LLTQoDf/QRumJ1CMFDCueRuSLStzvCcosLhdXDZGfaOk6lW1a4IXc4/0hed+jk4YltipOpAEv3i3flTqOuk4q8yRdPZXgqe/Oi1qukrFphaRG3t7ApIQuzkEIQmMlKEkSkIorn+dFPDu5VVT910PCcGajrf23NxZswXX4Xn09ts0dSdN5y4Z8nKX/8AEGwJdMF0ztG/K4ui1eIYjO+32t8revLvU3WVasGPxW37I09ghJJXORqDhP7lSlC5qUxrgpdT4HzZTa2G5i0OGkEgOHwrqDgHAna/rtPKqxFNpPl4vPPQcLJlxvepRfHS1yRr4xr8oazILh3mzX2iyhSqAGP8RJI6/wA+VNlEbBX4am1xcNYY51zALx9sngSSpZF4Ty+Skap8dGI1srp9De+glXiqD+S4/iVXz2Mi2X0UsFUPolhv0Uy4dryOm5yhnVedIuWgzqSxz1S9yCVWVy0dzJEuSDkOCguHJVFgcrWVFnUvhPxBo2NrwpGssYKmHLtIk4RfmUKtfL3UMywYyrJgDvCKrxR1jx+TOvgK2Zk9SPlalxvDMUAI3vPVdZrpVcGTznXslnx+NP8ACRQkShXI6GhJCAHKCUpSibc2SrhbDRTMknZaqOIhpDbE2dH+PErH0H86q9ghZcWPb2ytvgslIlKULWR0EoSQmMaFGVbSYDc+g/VcXcz2dKW+iCcRqp1XGLCwtpYLDWxYaeSFjyfJb6Lxh/TbiW5W3IaPn2XNGLJltMTNuAOrj+Sk5rqhl3lbsNCf0V7GgCAIHRc4/jVfNlKyzHCOf/RECT5vmPRRZSANgumqn0Qei0PAl0cLM32ZpRmU30iP2VS5aaOlpksyiSkVEpHSQ0ihJLg6GFIKMptEpiZKVJjS7RWU8Pz7LS0RoqTjb7JVaXRUMKNyVXUwn+PstYQqfXJJZKRyH0L8H5W7wt8uDHua2bBzjDSeCdlbWpZu6wvZsVmvE5e0aFataZ2cTQdTcWvEFuuh9QdwqpXOpYpzYDyXNFgTq0cLeHStGPJ5Lnsz3jck0KMoVSY0w6NNfwUU0mtrQCa2E0kIS0MaaQUXOjr2uk6S7BJvokgKyjSLtBqp4imW2No16LJk+T6ktOL9I0cOT154CslrSC826alUsx8CGCSNLWnqshpF13nMeNvXlRmLyPj/AKUbmeyWPxjqximIaN9gNgFXQwobfU8n8uFeELZi+PMf6ydZW+F0CEkK5IaSEIAFFzAdQpJI0NFRoDsoHDdfhaElz4L8O1bM/wDTdfhAww5WhCX1yPzorbQA6+qsAjRCF0pSOW2xphRTCZySQkhAiSz4mnv7q9IpNbWhy9M55CswtTKYOh06dEVGQfwUYWRpy9+zTtNaN8oWfD1JsdR8hC1RSpbM1Tp6NKEkLo5JIhRUhUtGq4yeXj/57HOt8lbqxggWBibX7SlSb/Ch07QPcpCiN5d309lj+nJT5L+Uo79HxSlQaAwfWqbn+1vRcXFVHVXFzzr/AGtsAooVo+LE8vlnDyP0AEaWTSQtKJjSQhMAQkhAxpIlJAEkkJIAEFCEDApIKAgY0JShAaGhRJTCBEkJIQIkkUJEoAhUbI/BZgtSz4gZfNt/d06qOWfZWPwj1FihEoWfRQ3ISlEraZtDQlKCUANCjKcoAaUolKUwGhKUSgehoSQSgNAhRlOUBoaEpSlAaJJIlKUDGgpShAAUBJCAGkhCYwTCSEhEk1GUBMCSTkSokpANSDQQZ4soISa2M5T6hpktNxt2QtPiNHMARqPwQsGSbmtLo3R4Wtv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6" name="AutoShape 10" descr="data:image/jpeg;base64,/9j/4AAQSkZJRgABAQAAAQABAAD/2wCEAAkGBxQQEhQUEBQUEBQQFBAQDxQPDw8QEBAQFBUWFhQUFBUYHCggGBolHBQVITEhJSkrLi4uFx8zODMsNygtLisBCgoKDg0OGhAQGiwkHyYsLCwsLDAsLCwsLCwsLCwsLCwsLCwsLCwsLCwsLCwsLCwsLCwsLCwsLCwsLCwsLCwsLP/AABEIAMABBwMBIgACEQEDEQH/xAAbAAACAwEBAQAAAAAAAAAAAAAAAQIDBAUGB//EADcQAAEDAgUCBQIFBAEFAQAAAAEAAhEDIQQSMUFRYXEFIoGRoRMyscHR4fAUQlLxIzNDYoKyBv/EABoBAAMBAQEBAAAAAAAAAAAAAAABAwQCBQb/xAAjEQADAAICAgMBAQEBAAAAAAAAAQIDESExEkEEE1EyYZEi/9oADAMBAAIRAxEAPwDy6cKeVGVfYHx+yEJwp5UZUxbIwhThEIFsiApQiEQgAhEIQgQIhEozIAUIyqUpSgNihEJyhIZixYhw6j8FbhasXUcaLTx+appOXm/InVs9DBW4R06wmHD/ANlXKuwYJaWgSXD8FQAqfEvlyS+TPVDlNKEQtxkCEQiEQgAhEIQgBIRKUoGNKEZkSgAhIpykmMiUITQMuQhCRMaFFNAhpIQgBpITQAoRCaEAJJSCIQAkoUkkAKEQmnCQ9lVVsgjosFErpwsNOkc8DmVl+SumavjV2js+F/c28aZjwNPdZ6zgXHLs5w35tqtDMKQ27g0kz14+BPukcI0cj2bb1WbFXjey+SfKdGRC0/RbyfcINAbOnpB/Zbfvgx/Tf4ZkK19EjZVKqpPom5a7CEoTQmBGEQmhMBIQhAxQlCkkUARhCkhAyxNCI/bqgmCEIQAJJoQAIQhAAhNKEACSkEigAQhEJAJMIU6bC4wFy2HZCFow1HKSYlxEdldRoXhok7nYd/0Wl+VhyudJEzlmLc8drarHly+XCNuHF48sxGSbyT01Tytglzo1gAEmdhNviVa+rGjRGozcc/7lUV8TJu0EcaD0CgzSkV0iSYaB3cYHqZhSrUi29jt5TInubeyraWkjNmj+7TTporXw6zSDFmgHKYmZvrqlseiVGo2IiHGfM54gdoj81VX1vG123b+ypq0HAwQWnhwIPyrKDSbOnoQJPuF3Nae0c1CfDIOZHZRW/wCkW6QQehBI7aLK+idhK2Y8qrsxZMLnlFSSaFcgJEJpIGEJQmkmAoTQhAywpGtAi0Zp0uDEG/Fh7BNV1G/oVLK9JMMa29FgTVbPKPMe3VWLqLVI5qfFgkmhdnIk0IQAIQhAAEFCCkAk0LRRw83dpsN3HjouapJbZ1MtvSKWUyf12XRbhsrLGCbH/IN5PE+n6lNzWyXCYECDDQ7aBuBc/wC7wdWAjicxvd3dYsmR0bceJTz7KyT9rTlGhJMfKi/K37b7gkCSOSNu34q/LmlzzwABqTs0Dpur6OGblcbyxsu3lxcABOwv8Hm0arRomdmNtYzJtzH3Hm5/l1DEFhJLWhoOmZ8x6NAUnsfUcBGYmAAANBwBYBaxRFLeKguNw323U3RVSc1mGc77WggXJggR3co5OA0xuDHxKvx2JcbVHl8aAzA7DZHhuH+o4BsyeAXD2K5b/R6LMIA+1QPfGn03SW+hmfhSfTaxxgF7QYk+X8NP5qujW8DcDBbDtg4OAPQH8lGt4U402upH6haCCKby59pJBbrYdFyrR04Zhe9zW5mulpJblcQfaNutlS9xHnYbf3CxLe/I6q7CVhUkVS0EiA8h7S2NBDbEdxP4Gl9TIfLLXjg/cDtwQqzRKpKaoDrix3vY9RwqFrxgADXt0fxbK7j4P8uspuJ9+634Mu+DBnxa5QkkIWkzgkmkmAISTQMtRmABnuE1TiNFPKtyKP6K6r83bopUXEWPoVQ261Yam1zmte7I0nzPyl5aNyGg37LJNeL2aqlNaLEJSJIBzAE5HQWh7QYBg6KS2zSpbRjpNPTEhNC6EJCagagmEm0uxpb6JJtaTpdX08MYk2A239tlCq+PK0fqSpXmS6KRidE2U4ManU8NH6qVWtH4fqq2GJ3jXvsmygajiG6NBJk2AGk+se6yXbfLNUQlwiOeT0aB6vNz/OiVI53AckAe8Kmq4NENMjWf8iYv8BSw5MOdw0tHUuGWPYk+il6LpCxOOLX+XYW6Ei/yr/CMdmDs5sDDgNXcLlYq7nEcmPdQ8OpmTw5w9hqubWykPR7bFYxlNrfpNDC9jXOP3G/JKz4HA/Xdd4ZmN80l1zrltK4/jGOFOrlg+RlK3E02uA+VmoeMugkASLydiRFvdZmmp4LrTfJ6fxihh6PkDXPcNC6oAXdenZUeFYsfUa0OcOQTAI48u68d4n4w97pP9sCDtZUYfxNwcHCxC58Xo79n07EeOVqpNN5DYGakB9pyiYPJPK5TvEqdXz/9KowEuiwqdeh1XnX+Mvhs6tJyuGoWI48ZyTYGT2Buuojjk4p88G2tipJIsCTbg6rn1PECTluSw2nTKbx6H/6KgXXPG3osIBDndR7j+BXRxr9OocaXtI7H15+Fq8OrAug6PHzqPzHquZhWyD2P8+VPDviDwVaHohc7OqUK/GMuHDSoM1tnaOHv+KoXo468pTPNufF6BJNJUOQQkmjQy5QqtkFTSXLRwuDDT27rr025Wi0XcZi5sB7LDQZBP/jc/wA7K+viM5k+UAHK0Gwm4hefS9Gzey7HNynymRAbOsDWO8ys7XStLsO57XAdzM69I11WelgqjTEd+iphvx4ZPJKa/wBBMBWClH3a9NlOviRTENGWRfY35V6zJdEljbKska276ptIaSW6jVx1k7DhZGVp3/2teLwFVkNc0tOX6t4uwiZ9lmvK64NEYlJZiKwa0RbMSXXJ7D4JWXMAJ3vH6qPiTS3ykFsBlj2N1Ri2ZAy/3Nk9D0+FMqjXSfYep/RXYqpFABv/AHHOLz/kGwAO3mPsqKI/4idxlA7k/oPlUOLngNGjQY9ylZ1BdRoyO0D0Aupvf5IFryOwsPzWd+IyggdVRUr2tsEmuTpPgy1Kl4V1OqWRk1N77bpYVsuJjQfKVSuJue0rqZTXIqtp6Rc+m7E1qlSpDZa1zy27ZY1rJAOk29SudWwxmxtyt9HEZQ4CIeA0z0cHAjrLR7lZ3uTWJIPurZhqYU9/VRZhT/CtTnpByX1Ip9taICk7rdbRgG5Q57jGZrXZGguAMybkA6aKhr1cypAInXXhP6kcPLRVXqR9oIYPK3MQXZdBmItJWdwHwtLnCL6dUU6rdBB9iUfUlxsf2vvQeGNzPDeSAhrYc4cEj2K20QGltRjbtIJEAzfhYHPLnnlzvxK48WqOlapHXdV0HFx6gfshZadTM8dA0ewWpehg/k8/N/QJJpK5IEIQgC1BUUJHOiL37bG56xsoU65bBDQ6L+bRRrG/YLV4eymW1M8hzQ11OHAB1wHCDrYz6LDl4pmqP5LHeMVCPLlb2GizV/Eqrzd8DhoDR7DVWYnCkDO1pc2JeB/b1Ky02A3226p45VdCfHJWXkmSST3KsL833X3uSrcg4HskaY4V/qOPM6Ph2Lo0zTJpjyOk75vddHxP/wDQCqQQILc4vplJkADYXK80+nGihBUnhW9j22uzqYjHmofNB01AOmyw4lucCTcaSs31VdSdm3HuEmpSGk1yNj4ZB7+oBhVfUy2HF++qeKYQPhUUmye6jUmiHtFzaGdkjUfNhH5qGF+4g7gtM/zoteFMNI4JHopP+Rou5naTJ1em0VVDAgcQsowea5utdUq2hVACdSczbRxcThyw2sqPquvN4vwdYXoK5DtVyq9Hg+nTupNNdGmMifDMX1dbaa3UP6jotn0Uv6cR11/Zct0VTgz/AFunyh1R228xC1Ch/LLTQoDf/QRumJ1CMFDCueRuSLStzvCcosLhdXDZGfaOk6lW1a4IXc4/0hed+jk4YltipOpAEv3i3flTqOuk4q8yRdPZXgqe/Oi1qukrFphaRG3t7ApIQuzkEIQmMlKEkSkIorn+dFPDu5VVT910PCcGajrf23NxZswXX4Xn09ts0dSdN5y4Z8nKX/8AEGwJdMF0ztG/K4ui1eIYjO+32t8revLvU3WVasGPxW37I09ghJJXORqDhP7lSlC5qUxrgpdT4HzZTa2G5i0OGkEgOHwrqDgHAna/rtPKqxFNpPl4vPPQcLJlxvepRfHS1yRr4xr8oazILh3mzX2iyhSqAGP8RJI6/wA+VNlEbBX4am1xcNYY51zALx9sngSSpZF4Ty+Skap8dGI1srp9De+glXiqD+S4/iVXz2Mi2X0UsFUPolhv0Uy4dryOm5yhnVedIuWgzqSxz1S9yCVWVy0dzJEuSDkOCguHJVFgcrWVFnUvhPxBo2NrwpGssYKmHLtIk4RfmUKtfL3UMywYyrJgDvCKrxR1jx+TOvgK2Zk9SPlalxvDMUAI3vPVdZrpVcGTznXslnx+NP8ACRQkShXI6GhJCAHKCUpSibc2SrhbDRTMknZaqOIhpDbE2dH+PErH0H86q9ghZcWPb2ytvgslIlKULWR0EoSQmMaFGVbSYDc+g/VcXcz2dKW+iCcRqp1XGLCwtpYLDWxYaeSFjyfJb6Lxh/TbiW5W3IaPn2XNGLJltMTNuAOrj+Sk5rqhl3lbsNCf0V7GgCAIHRc4/jVfNlKyzHCOf/RECT5vmPRRZSANgumqn0Qei0PAl0cLM32ZpRmU30iP2VS5aaOlpksyiSkVEpHSQ0ihJLg6GFIKMptEpiZKVJjS7RWU8Pz7LS0RoqTjb7JVaXRUMKNyVXUwn+PstYQqfXJJZKRyH0L8H5W7wt8uDHua2bBzjDSeCdlbWpZu6wvZsVmvE5e0aFataZ2cTQdTcWvEFuuh9QdwqpXOpYpzYDyXNFgTq0cLeHStGPJ5Lnsz3jck0KMoVSY0w6NNfwUU0mtrQCa2E0kIS0MaaQUXOjr2uk6S7BJvokgKyjSLtBqp4imW2No16LJk+T6ktOL9I0cOT154CslrSC826alUsx8CGCSNLWnqshpF13nMeNvXlRmLyPj/AKUbmeyWPxjqximIaN9gNgFXQwobfU8n8uFeELZi+PMf6ydZW+F0CEkK5IaSEIAFFzAdQpJI0NFRoDsoHDdfhaElz4L8O1bM/wDTdfhAww5WhCX1yPzorbQA6+qsAjRCF0pSOW2xphRTCZySQkhAiSz4mnv7q9IpNbWhy9M55CswtTKYOh06dEVGQfwUYWRpy9+zTtNaN8oWfD1JsdR8hC1RSpbM1Tp6NKEkLo5JIhRUhUtGq4yeXj/57HOt8lbqxggWBibX7SlSb/Ch07QPcpCiN5d309lj+nJT5L+Uo79HxSlQaAwfWqbn+1vRcXFVHVXFzzr/AGtsAooVo+LE8vlnDyP0AEaWTSQtKJjSQhMAQkhAxpIlJAEkkJIAEFCEDApIKAgY0JShAaGhRJTCBEkJIQIkkUJEoAhUbI/BZgtSz4gZfNt/d06qOWfZWPwj1FihEoWfRQ3ISlEraZtDQlKCUANCjKcoAaUolKUwGhKUSgehoSQSgNAhRlOUBoaEpSlAaJJIlKUDGgpShAAUBJCAGkhCYwTCSEhEk1GUBMCSTkSokpANSDQQZ4soISa2M5T6hpktNxt2QtPiNHMARqPwQsGSbmtLo3R4Wtvs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8" name="Content Placeholder 17" descr="-font-b-dog-b-font-clothes-font-b-Big-b-font-font-b-dog-b.jpg"/>
          <p:cNvPicPr>
            <a:picLocks noGrp="1" noChangeAspect="1"/>
          </p:cNvPicPr>
          <p:nvPr>
            <p:ph sz="half" idx="2"/>
          </p:nvPr>
        </p:nvPicPr>
        <p:blipFill>
          <a:blip r:embed="rId4" cstate="print"/>
          <a:stretch>
            <a:fillRect/>
          </a:stretch>
        </p:blipFill>
        <p:spPr>
          <a:xfrm>
            <a:off x="501650" y="2174875"/>
            <a:ext cx="3951288" cy="3951288"/>
          </a:xfrm>
        </p:spPr>
      </p:pic>
      <p:pic>
        <p:nvPicPr>
          <p:cNvPr id="19" name="Content Placeholder 18" descr="dogstarspolaris.jpg"/>
          <p:cNvPicPr>
            <a:picLocks noGrp="1" noChangeAspect="1"/>
          </p:cNvPicPr>
          <p:nvPr>
            <p:ph sz="quarter" idx="4"/>
          </p:nvPr>
        </p:nvPicPr>
        <p:blipFill>
          <a:blip r:embed="rId5" cstate="print"/>
          <a:stretch>
            <a:fillRect/>
          </a:stretch>
        </p:blipFill>
        <p:spPr>
          <a:xfrm>
            <a:off x="4645025" y="2702216"/>
            <a:ext cx="4041775" cy="289660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sldjump"/>
              </a:rPr>
              <a:t>Good try!  Try again.</a:t>
            </a:r>
            <a:endParaRPr lang="en-US" dirty="0"/>
          </a:p>
        </p:txBody>
      </p:sp>
      <p:sp>
        <p:nvSpPr>
          <p:cNvPr id="8194" name="AutoShape 2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6" name="AutoShape 4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198" name="AutoShape 6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8200" name="AutoShape 8" descr="data:image/jpeg;base64,/9j/4AAQSkZJRgABAQAAAQABAAD/2wCEAAkGBxQSEhQUEhQUFRUXFBcVFBQUFxQUFRQVFRQWFxcXFxQYHCggHBwlHBUXITEhJSksLi4uFx8zODMsNygtLiwBCgoKDg0OGxAQGiwkHCQsLCwsLCwsLCwsLCwsLCwsLCwsLCwsLCwsLCwsLCwsLCwsLCwsLCwsLCwsLCwsLCwsLP/AABEIALIBGwMBIgACEQEDEQH/xAAbAAACAgMBAAAAAAAAAAAAAAADBAIFAAEGB//EAD8QAAEEAAQEBAQDBQYGAwAAAAEAAgMRBBIhMQVBUWEGEyJxMoGRoSOx8AcUM0LBJFKSotHhFWJyo7LxQ0Rk/8QAGQEAAwEBAQAAAAAAAAAAAAAAAQIDAAQF/8QAJBEBAQACAgICAgIDAAAAAAAAAAECEQMhEjFBURNhIvAEMkL/2gAMAwEAAhEDEQA/APKCsCwrYU1E2hHYEFgTEYS00SpZSmAsypToAIjWrAERrUBbY1EDVtjUZrElNAw1SDEYMUsinTwIMRGMUwxFYxAUQxSDUUMUgxBgWtRA1FaxSyINoo9qHlTMjEMtWlGwEtUC1MFqiWJyUNjUw1qixqM1qJUQFulKlIBAQHhLSp17UtM1ENK+RLvTUoSsgTRkGuUw5CUgUwGA5XWHxODEbA6J5ky+tzi8gu6gMkbp2r5qiBWWtvQWOgbjMDpcBrnRmuu1zKglcLOWw2zlB3AvS+9KJKitbsZNKorYWFbaroisCZjCXYE1EEtNBAFlKYC3SQyACIwLA1FjahTJsCM1q0wIzQkpowNUg1SAUgEhkQ1FY1YAisagLA1EaxSa1HaxZgWsU/LRmxqeRKMV8kaF5afkYhZFo1KFigWJx0aGWJyUFrEUMRGMRhHoiBTIthqOWLYYsxV7UrMFYvYlJ2ICrZWpSUKxkalJWJpWI0tgIuVaDUQSAWqUlFYGqWqUlpFlSVtqxwW2roQHjTUSWiCbiCWmgrQpUtgKQCSnaARGNWmhGYEtFNgRmhRYEQBKZsKQWlsJRTARowhNCYiCAjMamGNQ4gmmNQFprFLIitap5UNMRkYh5E5IxCLVo1LFigY0yWrWVPC0JjEYMU2MRxHoiUi6NYGJt0a15azE3sSkzFaPYk52oUYqZGJSVqs5WpOZq0FXlqjkTDmqOVMAZaoliYpQIWAuWrVIrgoUsyoK21aKk1dKA8SchCUjTkKWng4CmAohTCQ8SaEVgUGozAlYRgRKWmBEpKZGltoWyFgQoptRokAIsZQMeiTUZSURTcZQYy1TQ2IgQYOQIJCNIoxQueaaLKIUEhapdJw3wu9/8T0j7q4g8JxN+Il32/JMnco4iMJlrF2I4JC3ZvteqwxN09Iu+iW5aDbjXRqORdfNAx3xN+ntSTfwhjj6T8kPyT5FzD2JKdi6PG8Ie3WrVHiGVum3L6GKmVqTlarGcJKUIwSDmqGVMOChlRAOlBwTBahOCzAFQpFcFDKsykK2xacsaulAzGm4knGm4ikp4aapgoQKmClOMxHYl2I7EGMsU1BiKEpkStKZC0lotAIsaGAjMagYxEU3ElGBMxoAbjREGNW3D+Fl5BNZeeqDb0hw7hhkNn4ea6jBNZGKaAPzSM04YMrdh0QY5z2+qSZbuonl+18ceBzW34m9lRunB0I/qm8OwkaG9/pyXVjglbpZk2AeuiWDNfmVKN9s7j8wgmWr97+pVPxwvkyRiTkJamQ6x+uq1OwDdQ5OPcUxyaixXI7JHiXBGSW5polSfvomYpsq4ZlcLpbW/TgOI4R0ZIcquYL0bjfD/OjJaAK1Xns7KJC7MbuElJOChlRy1QypxRLUF4TJCC4IMA4KFIzgo0szmysasKwLpQHjTUaVjTMaSnhkFSBQwptQMOwpiMpaNMxoCajRggRowS0yRC0GqQCm1qSmiLWosYW2sRWNS7FJoRmNWmsR4mWhtlpwrhgeMznZQO26upZ2NjqM6DrquU47xkxNETNXHT07klTwBl8r8Vpaa2N387Clc97+i3H7NzYzXlff+i3DizeuX60q2Np1NV+f15KywGGF2a+eqbinYZ2HiKF2frf0P+qnwziP4jReh/MFbxksbIyW0dNtK+i4zhfH4jimkktAd6hZIsDQ/Wgu7VmkPcerFtOPR35pDGtynsQiQ4sSZul+lQxkgIAO/wCv91ZIoyQjXlosx+LAoddlHBGxl+3aqXPeMnTRx52VTb1/If1UcsdqY10EbSRdrWKc4N0IXmXBfG8jJGsxTXRhwBaZAWgtPwmzsDydt3XeS8Ua4aGiBfuCFxf5HHMV+O2neH4g0efVUniLANfb2aO/mHVDwXGzE40RlJ1HJW2IxrXAPbVHdc3nlh2r4y1wbmqOVdRxDg7ZGmSEi+bOvsubyrtw5JnNxOzXSBagvamyEF4TAWLVrKilqhSzOTcttUSpNXQhB40zElmJqJLTwYBSCwLYQMNGmYwl40zGgMMRowQWIzUtMI0IzGoTEdinTRNrUdjFCMJmMKdOkyNGleIm2fiOyNG3IwvPTRcBxXij3yON6A6d1O22+MGT5Q43jS52bvp3K7Dw9hnNht7s7iL+Jzso5CjoPuuAxc2ZzPlVdV6JBJ5eHbd24c9Snk1jomV3WvMHz/L2UZuONiHNx2pupWYWDN3Vi3hrKPpbfz/NUwmk8rHnfjbxOZCYY3baSOB2NfA325u62Bsk/C+CbJM3yhIWUC8vy2DlGfbQjNmrtVq/454UiaczQN7pN8BwLY9S0NLtdPhaOgb/ALrovLJEpx23btcJi9NOQq/9VYNgfIBVk9fyReDYKPyw7JmoXqfT+vdVGN8bYfDuOZx9tzfQDoh5ZX0F1Pa/gwYDtaB52mMRgGyNLSLB32I17LhcR44a+QZGktOmuh/Wv2V3heNh4bZLdRud+dA8/wCifKZSdwsuNvTjfGv7N3vla+J5LaDakc4lrRs1tig0chfNW/DfDOTDhgJL2ChemnZd3k8xlffb7qpOFLOfsT+Vrk592d1bjuvTzPiz3ROLSKCjwbiBPmRkkjK546gtBIP2pMftGkDHMrc7/wDvmq3w0GsuZ+9FrW7AitSeyjlPLjXxuq6rg07nNzNBo9dNUtPw5znkgjUqvPH7yahrRm9I09gtYPjzSVPCZ8c6jZWZXs/NwqRosa+yrJWkaHRW0PH8soYfhLbVpiMPHOCKANWFXHnu5MiXFyBUKR5WUSOhQqXSVxhKkwoLipMcuiom4ym4klEU3EUlUhoKQUQVsIQR40wwpVhR2OWY0wozXJVj0RrkKMNsKYjKRa9MxPU6eHYk1GUlG5Msco08H43MfJAvcH7LzzEOom+ppeg4weZHlrUA13XnXEhRII2P5pMJ/Km/5BgP4jdNjY2+W+i6vjWPcHkE0GZWAezQT97UfA/gvEYh7ZntyQgg536XWujdz7rs8f8As6ikf5hnfke4XTaJd2OunyXVOPK3cc+WeM62oOC8SFDXVX/73Yv+qcd4AiaKjJa4bEmwdzZFfqlR4zBTYYkSRmhs5o9JHW+SGeGWMLjljkljad8W3RIx4gtdYDT76hBmxObW/SNz1PRvbuj8Ppzm5qaN8tZnH5Vp+tFCbyqupI7DgU7nN1FA/wB0afQ/0Xjvibw/iIcRLnBc0ZntdYFsvkCR123XtWCnLGWxtUP5ste5pcb49xQlbkPI3tqK1oUvV4sJMZtw55W3p5dw/GSZaJAzOoE6UaOp7LovDhnztMpvK8Pa5xu6tpc0jTLqeoVRimDfcXtpyDhyHf7JvgzyyqNjlrsLvToq5XrRMZ3t71wXGtc0bd1Hi8WWyPhdyVH4PxbS0b68tF03HYWuhJrYEjmbAXn8/H5YujDLVeL+PWF8tC/QAT0AJ5BU/EsTQpvwgAD2Cew2N82R2ck2TqeXYDp2VJjzRI33+YChxe9X4Xy6myM0xLdDvsEvBiXMvNfKkCeUgoU0xduu2YTTmuTocRxAue1w/lAC6XAcfcAwjsD81wWDmum9TS6zgWBtxJ2br8+S5uXjxkVwytX3EiC80kSiSuslCRk6O4VzljHpZ8ixki6NIxZxPT0LlUwyJ+CRSyVxWOZZmQPMWjIllNYca9Ga9V7ZUZkicp9r1MPSTZFMSrMfbIjRyqtEqI2ZTsPKuYpU1HIqSOdNR4hRyikXDZVZ4DBQh3mOja6WswLhdE7U3a+drnGYjZW7+Ksjmc4uAAiD67NynT5BLJvKBlenokEgIEf/AC69kr4vxXkYRpB1zAA99/lsuF/Z/wCJnYjESBxN7G+r3ZdF0P7YpqwjGg167+TRQ+5+y9XGzx287Kd6dhwnFCeGOUfzN1+WiX8TYESQkEAijY50eYKqP2a8UEmEazm1o+f6pC8Y+K44pGwjV2XM8WNGkGvnom/2hd6rx3BSlmKERJLSffUcl1WFOUlzhueZy2vN/EfEMuMeW6ZXkgjvrp9Vb4Xxh6MzmlxGl3pfL32K4suGurz29f4bM6SOjlbyrpz1XO+JuHCi4uAF1mPzOjR1Omndc1w3x0Ih8Otabb1f9R9FPD8dMzg6YjIKJHS9gPkunHOSdo3G29KXibbIELDTbJc4WXVodOQSsD6IzMLNdxZaR7HZekcNkilke5uUej0jSm8v9fssdgcNdSPYWZMzToDY1AH3+ia36BPwhictUQ4b8tL7K98V+KY48NJTgX5aDQdSTpy6Xa4LiD4I3fguokciRV0VzXFcYC51EZTuO4/3/NSzy60pjh2TGPIcXOGvUbnvfNAbNY3SMk2pHJDbLWyljhrtW5fA0hu9FtkjRu0KBmtBzgmt082S6WmBwrcwcOq7zgOGHkv6lcDw2anBt7mvZdfhuORxMyZrs7gjT3XPyb2ea009DUpcVG46HU8+XshlPLsS+L8PYXLfkzNNWAJBW9alwP5hBHh/BEG24prm/E0Oi+ozan6BQx2NuIU4EAH0iUHQ2ast3029kkMdo4l7Aas3IDqD0Dbv2VP5F8Yto+GYFpIMcpoNPqniZmDhoc2ertPcN4ZgXltte0O09eIjLWn/AJnM+fXZU0+Po+p4rIRYkkP96jmGh39tUrwqZ2QgSVTts8pJroAKPVJZTx2TvDsA/wDhJFAj8aQtcDro4N90XC8MwmbKcKLJAt0mKtpJrpWnfuuYwuNcczXPaHAWGBk7iaBAaaI225fmrbCOLMjgJHer+aCTS+WZ92DVb8kvjYb26F/BsM3Q4SOszmB1yg6cyS9tE6IOH4Ngw5ueFtFxseeWGrAAGeXXdJPJrM2B7pDMA5vlRMzaD1AurWq7o8DZPVmZPl5fiwMcACA06bjqdxl6IdtqLs8C4dqRhX1rVTynUchlJ1Kg3hOBvM3BOLABn/FxRc3YnQdAqPE42Z2aNsjSXaES4u9DZ0DOvz5jkpxTv86w9gprdfOxDgXUBkoN9XzGxW7bxdD/AMB4eAHfuziCL1kxVaH2+x2THCuF8OeNMJr6tHOkdtsdeSo8TFbaAFOaSHATAsJoFwNbc+6Z4dNkjBBa43lLhLOw3rvrQ/os3iuHYbhsZy/uzLDsp1sXethz+fK+ym3gWFJ1haa0IAeLs8gxpGyqMfOQ51uYM9EgzzB2e9OR/QCsaDhIXAE8jeJeLI5N+Z21W1sNa+wcX4ZwxBqOVpzV6XSgDe/ij7dVzvHfCTSWuZ5zjl3Ja70Vt6nN7K9xmYxNIDDf/wCaWyQNiHO9Wg+y3Fw8eWQQCfLOasKI3Ub1FvvcjUCtEvh9G6+VD4W8LtwcjcQTK7QSV6MpLSS06SWRZukfxlwqTHTASySuZu1rfKYxreX89nXmVZT4Zw8u2uPpytIgjN67Oa032+SxuCIc0hvJ7TeGaBpRGpPatE1vJrUpfDDe9HfA3AmYC2iSWiCS15ioct8/t2SnFfBuCxM753l4kcacTOxt0A1tU7oBom2xP9VB4vUZYYhsb0BNo0DnAvP4mprRuGbQ6Ctb7EJ/PLx0X8eO9uPPgLASOc50t1vU7TZ17H9clvC/s7wGUAvLhmo/j3ry0bH0XV+UQ4hkmIIA2c7D7mqAr8ilopXFmkkgIfofOho86NjTqk3n90/hj9RST/s+4dqGgg7i8S8acjZiSU3gjAxtvzHnXliQN9hZjA77rpZXEDM6WUO1v8aEbmu1j3Q+ITNp2eV5oAV50XTSxz5IXLL7ozDH6UmC8I4VlOzuOhLmuxTmmh3Y3Y9bRD4ewJNaAgWP7V5lfVt0jxvD5ATMbDAQ4zi7GwFCq0Ol3qECWXMMplc0VrlmhI30rM2/oh5ZfdbwhOXgeFvZl0NWyuPzJMPIozMBhms0ZHewcXOJPfWHRDxIaSC94Ju/47W78/S3ugSzANA829eU53F0dtltWtqIT8HwzvUWt52Q48ttPKCr/wDhGHs6NqtPU8i/YMTDZhViX/vfW9EjPIP757fiD/RNJS2RGXhsIB0bty80/wBEjLgGDUV/hemXyCviv3eT+QSb66/5no9hqJRhrf5W9R6HWitxVbNj9zG76XaScRf+71B1dfu5bx2J+XHF3Jg9o/8AVB/fX/3v8n+6Sodf/JbAH6LkfGAsTM/UUaAOvleqwO9a1W/VAhe4RkgyAB2hETDWl62dBoRXZEdO0jUm6OpdiAepCQjmAY4ZrBOoP7xoL0qj009iqwi6me8OY7LOGloBpkQGpJNDUHcWO/ZawkUojtvmhpOUtL4QC0VlJPt8+hVKZRTCHZtQf4chArQ7u5dRqpRMaW0WEuLhp5Ta/wATn/q1rGXjmuM59MmbyxYdMwElzty4atFt35bp+JjjG9xawtux5mKeXN9WoIDddTde65793HmuAjcSGcoYh/KbGXNpufoFZ8OidsIpTpWjMK0Fo00sHkd+ZQqki8GKjzNa84S/3l+bPM7QZSW7bHQC+/dRwE7PMaQ/CAgUcsb5tMlWLdVbnSjrzISbZ5LsxzfxTkoYflYqmsrQ6a+/JOEyiYDK9tFsbicQGj1AOAtrRpvoeo1SWGgmMx4Y12aWQsDqDY8K5l2NPUW/MHXYdVuGd/my+vFEAtyECJjiMujXE0NgNNwdUl5leYJThhRPxzSTatI9TbO+3Y1yKTimhZLNmkw7XZm0GQF5zAEGhZ9V8+d90NDrt0+N4jUtesE4ZwLDiWtJ2qwDloa87N9lPh/EgGMaJZKs6nFR3WmUnMNdDz0NKsmx9uYLxDmGM/wcNAwh1btzMvbly70iYPFEZTeLpwkZ6Y4mA5aLSBVHdwo62Fm0t+IY9pded+Zo5YmMEtJvb2A0GqtHzfHXqDmjR2Ikd1vRl1vyKosbxBzcuf8AemhzHDK/yrc4VQ11rfROuxQLHHLjXAsGUuJjoFt8nCjf/l2W22iuLnGT4Y6Dryh+IkdVgEgvZYrt13T0Ngx+iPWJwrysQQ7Xk8DX27pKSEGN58iU6i/NxBvaszXB5+yiY3NdCRh3ioXjKMQA4W7cg7g2NNKpL2PRmaLK1v4cOx08nENDSHD1XW9lTma1pAMcbdDr5WJDX3zy1qNOZSvEQXNjPkatBBaMTuQW1qo4icWAYHAEZAHYkkkWNyeW3ZbQ7WEDXW8OjgIynX92xJNED2IPP5qEUjiHOayB7bNh2Fna6wbqjv8A+0thpKusM6q0IxGYUa+IXrsUQ1Zc3DS15m3m6HSh8TteleyEjUQMk8w0yOjyOCmNEgbEntvtqhRNeA8gRfFqHYCVxcBzoSVqtYk5v/rSCpK0nB5HU0T+fNCytHmEwSakVU1tv1CwM2ho9ltDtqNjzmsMBNVlwMunKhZ2rktzOkIrMMpr1DBuGWjWut9PokpGNqhBJZbqDM037gu/VoWKeyMBpwzgQb0mbsdiTegtwOmmqTXZtnsU6VskYzeoM3/dxRbWrg29daB10tK490jXEF3qHqP9niG4F1b+RSWNmhc+L+zxD8MgjzY9XAsvM8bc/qh4nJmB/dYrs3+K0gmqs6V902ijzvkytcXOsEu/hR0NKN2ddErLM/ywHPdr6QCyPetrB00Q8dVN/Dw4/m+O9t9QPn8kKV7SwemAbbONfPotPRRWB9A5nabfhxnTsbSk8j6vM7/C3+i1FK0N0jg0Ovq3+2yDI8Vo2Hns4dfb7JoWovzVu7v6Wj+qUlcerv8AL/Qokkg6RfJKyP7MTAln7u+rUOR57/VqzN/0fdaJ/wCn6IghmPU/ULDIev3asv2/wlZmP6amKusUN/Y/mq3EOPq1PxkfZYsVEwsTIQGAEinMqidNkmMS/MfW7Xf1HX4j+YWLE0D5DxGLkEryHvBN2Q51nTraNBjJMw/Efs7+Z3V3fsPosWIX0rx+wIsZISbe8638Tt6333XRQRh+IlDwHDMTTgCL8rfVYsU81MfX9/bpOGYVjZpAGMA8zYNAHwO5JZjjnn1OkortTLH3WLEk9hkqeL4yS2fiP1Y6/U7W2OvmncO8ljCSSS0WSbJsAnX5LFiXL0tjOlliWgltgakA9xrp9h9F0sWDjdC9zo2F37veYtaTeUC7rdbWIQubeJwMXlfw2fFD/K3mPbufqh4bBxieICNgAbPQDWgCizlSxYjPaeVouIwkYeQGMAt2gaK+FnbuU7jMFGWRExsJLNSWts79ltYnkmi23ZP9yjLLMbCaGpa0/wArOyVxeBiuQeWytDWVtXVbUsWJL6PjaDLgYgyxGwEgOJDWg31237qu4dgIjC5xjjLs49RY29CedLFinfSuKHGMJHcZyMvrlbfwv7JniGDjDgBGyszB8LdjGwkbbXqtLEufoJWcRwjA+gxgFO0yivhB2pKuw7a+Fv0HZbWLY+oFAxbBmqhVHStPiKqnaRCtNeWnNYsVsU77BMhrc7jmUGV5rc/X3W1ipSls5rcpeR56lYsSiG556n6oTpD1P1W1iZgsxvcqYcepWLE19lf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9" name="Content Placeholder 8" descr="-font-b-Sad-b-font-font-b-Face-b-font-Puppy-Dog-font-b-Animal.jpg"/>
          <p:cNvPicPr>
            <a:picLocks noGrp="1" noChangeAspect="1"/>
          </p:cNvPicPr>
          <p:nvPr>
            <p:ph idx="1"/>
          </p:nvPr>
        </p:nvPicPr>
        <p:blipFill>
          <a:blip r:embed="rId3" cstate="print"/>
          <a:stretch>
            <a:fillRect/>
          </a:stretch>
        </p:blipFill>
        <p:spPr>
          <a:xfrm>
            <a:off x="1177527" y="1600200"/>
            <a:ext cx="6788945" cy="4525963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Great Work!</a:t>
            </a:r>
            <a:endParaRPr lang="en-US" dirty="0"/>
          </a:p>
        </p:txBody>
      </p:sp>
      <p:pic>
        <p:nvPicPr>
          <p:cNvPr id="8" name="Content Placeholder 7" descr="happy-face-heart-clipart-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819400" y="1447800"/>
            <a:ext cx="3663696" cy="37462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You’re a Dog Star expert.</a:t>
            </a:r>
            <a:endParaRPr lang="en-US" dirty="0"/>
          </a:p>
        </p:txBody>
      </p:sp>
      <p:pic>
        <p:nvPicPr>
          <p:cNvPr id="8" name="Content Placeholder 7" descr="dog+in+stars+small-290x300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590800" y="1447800"/>
            <a:ext cx="3971925" cy="410888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304</TotalTime>
  <Words>63</Words>
  <Application>Microsoft Macintosh PowerPoint</Application>
  <PresentationFormat>On-screen Show (4:3)</PresentationFormat>
  <Paragraphs>14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Canis Major: The Dog Constellation</vt:lpstr>
      <vt:lpstr>Is the brightest star (Sirius) in Canis Major a double star?</vt:lpstr>
      <vt:lpstr>Oops, try again.</vt:lpstr>
      <vt:lpstr>Good Work!</vt:lpstr>
      <vt:lpstr>Is the brightest star (Sirius) in Canis Major 20 times brighter than our sun?</vt:lpstr>
      <vt:lpstr>Good try!  Try again.</vt:lpstr>
      <vt:lpstr>Great Work!</vt:lpstr>
      <vt:lpstr>You’re a Dog Star expert.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Manatee Quiz</dc:title>
  <dc:creator>PocStudent</dc:creator>
  <cp:lastModifiedBy>Susan Cardoza</cp:lastModifiedBy>
  <cp:revision>22</cp:revision>
  <dcterms:created xsi:type="dcterms:W3CDTF">2014-07-31T13:18:45Z</dcterms:created>
  <dcterms:modified xsi:type="dcterms:W3CDTF">2017-07-20T21:44:53Z</dcterms:modified>
</cp:coreProperties>
</file>