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67"/>
  </p:normalViewPr>
  <p:slideViewPr>
    <p:cSldViewPr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Asteroid </a:t>
            </a:r>
            <a:r>
              <a:rPr lang="en-US" dirty="0" err="1" smtClean="0"/>
              <a:t>Kleopatra</a:t>
            </a:r>
            <a:r>
              <a:rPr lang="en-US" dirty="0" smtClean="0"/>
              <a:t> </a:t>
            </a: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Cordelia</a:t>
            </a:r>
            <a:endParaRPr lang="en-US" dirty="0"/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kleo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828800"/>
            <a:ext cx="3486150" cy="2661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How many moons does Asteroid Kleopatra have?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2 moons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3 moons</a:t>
            </a:r>
            <a:endParaRPr lang="en-US" dirty="0"/>
          </a:p>
        </p:txBody>
      </p:sp>
      <p:pic>
        <p:nvPicPr>
          <p:cNvPr id="14" name="Content Placeholder 13" descr="4102453328_b4f185b34e_b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2913606"/>
            <a:ext cx="4040188" cy="2473826"/>
          </a:xfrm>
        </p:spPr>
      </p:pic>
      <p:pic>
        <p:nvPicPr>
          <p:cNvPr id="16" name="Content Placeholder 15" descr="97c93e92a88401acd94e4b74130c73ae---moon-the-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45025" y="3211180"/>
            <a:ext cx="4041775" cy="18786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Whoops! Try </a:t>
            </a:r>
            <a:r>
              <a:rPr lang="en-US" dirty="0" smtClean="0">
                <a:hlinkClick r:id="rId2" action="ppaction://hlinksldjump"/>
              </a:rPr>
              <a:t>again.</a:t>
            </a:r>
            <a:endParaRPr lang="en-US" dirty="0"/>
          </a:p>
        </p:txBody>
      </p:sp>
      <p:pic>
        <p:nvPicPr>
          <p:cNvPr id="7" name="Content Placeholder 6" descr="happy-and-sad-face-clip-art-clipart-sad-fac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7000" y="1981200"/>
            <a:ext cx="3429443" cy="34294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did it!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Content Placeholder 11" descr="42d9373a19d4094c55b7dd80c37ed319--emoji-emoticons-emoj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447800"/>
            <a:ext cx="3464866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long does it orbit for?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1,705 </a:t>
            </a:r>
            <a:r>
              <a:rPr lang="en-US" dirty="0" smtClean="0">
                <a:hlinkClick r:id="rId2" action="ppaction://hlinksldjump"/>
              </a:rPr>
              <a:t>days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4 days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Image result for the s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" name="Content Placeholder 18" descr="mg21328464.600-1_300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990600" y="2819400"/>
            <a:ext cx="3078988" cy="2350294"/>
          </a:xfrm>
        </p:spPr>
      </p:pic>
      <p:pic>
        <p:nvPicPr>
          <p:cNvPr id="21" name="Content Placeholder 20" descr="16-019.pn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45025" y="3013972"/>
            <a:ext cx="4041775" cy="22730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So close!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Content Placeholder 10" descr="happy-and-sad-face-clip-art-clipart-sad-fac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0400" y="2209800"/>
            <a:ext cx="2385661" cy="23856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sp>
        <p:nvSpPr>
          <p:cNvPr id="4" name="AutoShape 2" descr="Image result for Happy anim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Content Placeholder 8" descr="42d9373a19d4094c55b7dd80c37ed319--emoji-emoticons-emoj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447800"/>
            <a:ext cx="3464866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You’re </a:t>
            </a:r>
            <a:r>
              <a:rPr lang="en-US" dirty="0" smtClean="0"/>
              <a:t>an </a:t>
            </a:r>
            <a:r>
              <a:rPr lang="en-US" dirty="0" smtClean="0"/>
              <a:t>Asteroid </a:t>
            </a:r>
            <a:r>
              <a:rPr lang="en-US" dirty="0" err="1" smtClean="0"/>
              <a:t>Kleopatra</a:t>
            </a:r>
            <a:r>
              <a:rPr lang="en-US" smtClean="0"/>
              <a:t> </a:t>
            </a:r>
            <a:r>
              <a:rPr lang="en-US" smtClean="0"/>
              <a:t>expert!</a:t>
            </a:r>
            <a:endParaRPr lang="en-US" dirty="0"/>
          </a:p>
        </p:txBody>
      </p:sp>
      <p:pic>
        <p:nvPicPr>
          <p:cNvPr id="5" name="Picture 4" descr="New-Jersey_Kleopatra-580x3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9750" y="1943100"/>
            <a:ext cx="5524500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53</Words>
  <Application>Microsoft Macintosh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Asteroid Kleopatra Quiz</vt:lpstr>
      <vt:lpstr>How many moons does Asteroid Kleopatra have?</vt:lpstr>
      <vt:lpstr>Whoops! Try again.</vt:lpstr>
      <vt:lpstr>You did it!</vt:lpstr>
      <vt:lpstr>How long does it orbit for?</vt:lpstr>
      <vt:lpstr>So close! Try again.</vt:lpstr>
      <vt:lpstr>Great Work!</vt:lpstr>
      <vt:lpstr>You’re an Asteroid Kleopatra expert!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Susan Cardoza</cp:lastModifiedBy>
  <cp:revision>19</cp:revision>
  <dcterms:created xsi:type="dcterms:W3CDTF">2014-07-31T13:18:45Z</dcterms:created>
  <dcterms:modified xsi:type="dcterms:W3CDTF">2017-07-20T21:35:30Z</dcterms:modified>
</cp:coreProperties>
</file>