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hyperlink" Target="#slide=id.p7"/><Relationship Id="rId5" Type="http://schemas.openxmlformats.org/officeDocument/2006/relationships/slide" Target="slide4.xml"/><Relationship Id="rId6" Type="http://schemas.openxmlformats.org/officeDocument/2006/relationships/hyperlink" Target="#slide=id.p8"/><Relationship Id="rId7" Type="http://schemas.openxmlformats.org/officeDocument/2006/relationships/image" Target="../media/image2.png"/><Relationship Id="rId8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hyperlink" Target="#slide=id.p5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hyperlink" Target="#slide=id.p11"/><Relationship Id="rId5" Type="http://schemas.openxmlformats.org/officeDocument/2006/relationships/slide" Target="slide6.xml"/><Relationship Id="rId6" Type="http://schemas.openxmlformats.org/officeDocument/2006/relationships/hyperlink" Target="#slide=id.p10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hyperlink" Target="#slide=id.p9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hyperlink" Target="#slide=id.p14"/><Relationship Id="rId5" Type="http://schemas.openxmlformats.org/officeDocument/2006/relationships/slide" Target="slide9.xml"/><Relationship Id="rId6" Type="http://schemas.openxmlformats.org/officeDocument/2006/relationships/hyperlink" Target="#slide=id.p13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slide=id.p12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23975" y="6858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Monkey Quiz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4572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Clara</a:t>
            </a:r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 descr="How cute is this little spider monkey!? #Guatemala #baby #…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850" y="2051375"/>
            <a:ext cx="2124299" cy="212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</a:p>
        </p:txBody>
      </p:sp>
      <p:pic>
        <p:nvPicPr>
          <p:cNvPr id="172" name="Shape 172" descr="Free photo Ape Animal Chimp Head Happy Chimpanzee Monkey - Max 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075" y="1226824"/>
            <a:ext cx="6677051" cy="546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1702650" y="637300"/>
            <a:ext cx="54789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solidFill>
                  <a:srgbClr val="783F04"/>
                </a:solidFill>
              </a:rPr>
              <a:t>Thank You For Playing!</a:t>
            </a:r>
            <a:r>
              <a:rPr lang="en-US" sz="3000">
                <a:solidFill>
                  <a:srgbClr val="783F04"/>
                </a:solidFill>
              </a:rPr>
              <a:t/>
            </a:r>
            <a:br>
              <a:rPr lang="en-US" sz="3000">
                <a:solidFill>
                  <a:srgbClr val="783F04"/>
                </a:solidFill>
              </a:rPr>
            </a:br>
            <a:endParaRPr lang="en-US" sz="3000">
              <a:solidFill>
                <a:srgbClr val="783F04"/>
              </a:solidFill>
            </a:endParaRPr>
          </a:p>
        </p:txBody>
      </p:sp>
      <p:pic>
        <p:nvPicPr>
          <p:cNvPr id="178" name="Shape 178" descr="Waving Boy Free Stock Photo - Public Domain Pictur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347" y="1753749"/>
            <a:ext cx="5613499" cy="421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62075" y="3921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/>
              <a:t>Do Monkeys eat bananas or peanuts?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05562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Peanuts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497400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Bananas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pic>
        <p:nvPicPr>
          <p:cNvPr id="98" name="Shape 98" descr="Bunch, Of, Bananas - Free images on Pixabay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5125" y="2422400"/>
            <a:ext cx="3575632" cy="43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Free photo: Peanut, Nut, Roasted, Peanuts, Nuts - Free Image on ...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0450" y="2498653"/>
            <a:ext cx="4470324" cy="373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Oops,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05" name="Shape 105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 descr="Free photo: Monkey, Sad, Animal World, Fence - Free Image on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8700" y="1274973"/>
            <a:ext cx="6369825" cy="44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Good Job!</a:t>
            </a:r>
          </a:p>
        </p:txBody>
      </p:sp>
      <p:sp>
        <p:nvSpPr>
          <p:cNvPr id="112" name="Shape 11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 descr="Monkey, Emotions - Free image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562" y="1512963"/>
            <a:ext cx="4614873" cy="513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Are there two major groups of monkeys or seven major groups of monkeys?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09475" y="1535037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Two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497400" y="1535037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Seven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25" name="Shape 125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 descr="Free vector graphic: Monkey, Face, Happy, Forelock - Free Image on ..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025" y="2292350"/>
            <a:ext cx="4344999" cy="411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Free vector graphic: Face, Happy, Monkey - Free Image on Pixabay ...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2974" y="2374825"/>
            <a:ext cx="4081199" cy="419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Good try! 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37" name="Shape 137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 descr="Free vector graphic: Emoticon, Unhappy, Face, Icon - Free Image on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4975" y="1560523"/>
            <a:ext cx="4508400" cy="45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09625" y="2936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Good Job!</a:t>
            </a:r>
          </a:p>
        </p:txBody>
      </p:sp>
      <p:pic>
        <p:nvPicPr>
          <p:cNvPr id="147" name="Shape 147" descr="Monkey - Free vector graphic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350" y="1313212"/>
            <a:ext cx="5024155" cy="5116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47299"/>
            <a:ext cx="8229600" cy="153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/>
              <a:t>Do Monkeys live in Savannas and Tropical Forests or Deserts?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514275" y="18585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Savannas/Tropical Forests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4644937" y="1930175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Deserts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55" name="Shape 155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 descr="Free picture: desert, panorama, landscap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54374" y="2846125"/>
            <a:ext cx="4431948" cy="29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File:Kiang West savanna.jpg - Wikimedia Commons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975" y="2846125"/>
            <a:ext cx="2520423" cy="28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Free photo: Jungle, Vegetation, Tropical - Free Image on Pixabay ...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85699" y="2846123"/>
            <a:ext cx="2130624" cy="28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Please try again.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 descr="A portrait of a monkey | Okay, i know this isn&amp;#39;t within the … | Flick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525" y="1638250"/>
            <a:ext cx="6394903" cy="42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</Words>
  <Application>Microsoft Macintosh PowerPoint</Application>
  <PresentationFormat>On-screen Show (4:3)</PresentationFormat>
  <Paragraphs>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Monkey Quiz  </vt:lpstr>
      <vt:lpstr>Do Monkeys eat bananas or peanuts?</vt:lpstr>
      <vt:lpstr>Oops, try again.</vt:lpstr>
      <vt:lpstr>Good Job!</vt:lpstr>
      <vt:lpstr>Are there two major groups of monkeys or seven major groups of monkeys?</vt:lpstr>
      <vt:lpstr>Good try!  Try again.</vt:lpstr>
      <vt:lpstr>Good Job!</vt:lpstr>
      <vt:lpstr> Do Monkeys live in Savannas and Tropical Forests or Deserts?</vt:lpstr>
      <vt:lpstr>Please try again.</vt:lpstr>
      <vt:lpstr>Good Job!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Monkey Quiz  </dc:title>
  <cp:lastModifiedBy>Susan Cardoza</cp:lastModifiedBy>
  <cp:revision>2</cp:revision>
  <dcterms:modified xsi:type="dcterms:W3CDTF">2017-07-28T21:00:26Z</dcterms:modified>
</cp:coreProperties>
</file>