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2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hyperlink" Target="#slide=id.p7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slide" Target="slide4.xml"/><Relationship Id="rId8" Type="http://schemas.openxmlformats.org/officeDocument/2006/relationships/hyperlink" Target="#slide=id.p8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hyperlink" Target="#slide=id.p5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" Target="slide7.xml"/><Relationship Id="rId6" Type="http://schemas.openxmlformats.org/officeDocument/2006/relationships/hyperlink" Target="#slide=id.p10"/><Relationship Id="rId7" Type="http://schemas.openxmlformats.org/officeDocument/2006/relationships/slide" Target="slide6.xml"/><Relationship Id="rId8" Type="http://schemas.openxmlformats.org/officeDocument/2006/relationships/hyperlink" Target="#slide=id.p11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5.xml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hyperlink" Target="#slide=id.p13"/><Relationship Id="rId5" Type="http://schemas.openxmlformats.org/officeDocument/2006/relationships/slide" Target="slide10.xml"/><Relationship Id="rId6" Type="http://schemas.openxmlformats.org/officeDocument/2006/relationships/hyperlink" Target="#slide=id.p14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hyperlink" Target="#slide=id.p12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62000" y="685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/>
              <a:t>Giraffe 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 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4572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Brett</a:t>
            </a:r>
          </a:p>
        </p:txBody>
      </p:sp>
      <p:sp>
        <p:nvSpPr>
          <p:cNvPr id="86" name="Shape 8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 descr="Image result for giraff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574" y="2008575"/>
            <a:ext cx="3528850" cy="235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Job!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7175" y="1351263"/>
            <a:ext cx="4230962" cy="513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You’re a </a:t>
            </a:r>
            <a:r>
              <a:rPr lang="en-US"/>
              <a:t>giraffe 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expert!</a:t>
            </a:r>
          </a:p>
        </p:txBody>
      </p:sp>
      <p:pic>
        <p:nvPicPr>
          <p:cNvPr id="4" name="Shape 90" descr="Image result for giraff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974" y="1749494"/>
            <a:ext cx="5086746" cy="3614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5790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/>
              <a:t>              What do giraffes eat? 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>
                <a:hlinkClick r:id="rId3" action="ppaction://hlinksldjump"/>
              </a:rPr>
              <a:t>                    </a:t>
            </a: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 meat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8374" y="2653800"/>
            <a:ext cx="3894025" cy="219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00" y="2653800"/>
            <a:ext cx="3395499" cy="24673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732349" y="1561638"/>
            <a:ext cx="5478900" cy="6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u="sng" dirty="0">
                <a:solidFill>
                  <a:schemeClr val="hlink"/>
                </a:solidFill>
                <a:hlinkClick r:id="rId7" action="ppaction://hlinksldjump"/>
              </a:rPr>
              <a:t>leaves</a:t>
            </a:r>
            <a:endParaRPr lang="en-US" sz="3000" u="sng" dirty="0">
              <a:solidFill>
                <a:schemeClr val="hlink"/>
              </a:solidFill>
              <a:hlinkClick r:id="rId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Oops,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05" name="Shape 105" descr="Image result for sad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0125" y="1256188"/>
            <a:ext cx="5135561" cy="513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Work!</a:t>
            </a:r>
          </a:p>
        </p:txBody>
      </p:sp>
      <p:sp>
        <p:nvSpPr>
          <p:cNvPr id="112" name="Shape 11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499" y="1294188"/>
            <a:ext cx="3411737" cy="513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/>
              <a:t>      Are giraffes tall or small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23" name="Shape 123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25" y="2879098"/>
            <a:ext cx="4318123" cy="24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673" y="2821962"/>
            <a:ext cx="3810000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5878300" y="1705000"/>
            <a:ext cx="2387400" cy="6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/>
              <a:t>          </a:t>
            </a:r>
            <a:r>
              <a:rPr lang="en-US" sz="2400" u="sng" dirty="0">
                <a:solidFill>
                  <a:schemeClr val="hlink"/>
                </a:solidFill>
                <a:hlinkClick r:id="rId5" action="ppaction://hlinksldjump"/>
              </a:rPr>
              <a:t>tall</a:t>
            </a:r>
            <a:endParaRPr lang="en-US" sz="2400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593950" y="1704999"/>
            <a:ext cx="4282800" cy="72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>
                <a:hlinkClick r:id="rId7" action="ppaction://hlinksldjump"/>
              </a:rPr>
              <a:t>                </a:t>
            </a:r>
            <a:r>
              <a:rPr lang="en-US" sz="2400" u="sng" dirty="0">
                <a:solidFill>
                  <a:schemeClr val="hlink"/>
                </a:solidFill>
                <a:hlinkClick r:id="rId7" action="ppaction://hlinksldjump"/>
              </a:rPr>
              <a:t>small</a:t>
            </a:r>
            <a:endParaRPr lang="en-US" sz="2400" u="sng" dirty="0">
              <a:solidFill>
                <a:schemeClr val="hlink"/>
              </a:solidFill>
              <a:hlinkClick r:id="rId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2872550" y="941675"/>
            <a:ext cx="57000" cy="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   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3386200" y="1150925"/>
            <a:ext cx="5478900" cy="6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u="sng" dirty="0">
                <a:solidFill>
                  <a:schemeClr val="hlink"/>
                </a:solidFill>
                <a:hlinkClick r:id="rId3" action="ppaction://hlinksldjump"/>
              </a:rPr>
              <a:t>Try again.</a:t>
            </a:r>
            <a:r>
              <a:rPr lang="en-US" sz="3000" dirty="0">
                <a:hlinkClick r:id="rId3" action="ppaction://hlinksldjump"/>
              </a:rPr>
              <a:t>  </a:t>
            </a:r>
            <a:endParaRPr lang="en-US" sz="3000" dirty="0"/>
          </a:p>
        </p:txBody>
      </p:sp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1125" y="2028225"/>
            <a:ext cx="6134899" cy="380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Great</a:t>
            </a:r>
            <a:r>
              <a:rPr lang="en-US" sz="4400" b="0" i="0" strike="noStrike" cap="none"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en-US" sz="4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 </a:t>
            </a:r>
          </a:p>
        </p:txBody>
      </p:sp>
      <p:sp>
        <p:nvSpPr>
          <p:cNvPr id="144" name="Shape 144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400" y="1541250"/>
            <a:ext cx="7176575" cy="45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</a:t>
            </a:r>
            <a:r>
              <a:rPr lang="en-US" sz="3959"/>
              <a:t>ere do giraffes live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12575" y="153496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North America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55" name="Shape 155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5859250" y="2174875"/>
            <a:ext cx="95100" cy="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58" name="Shape 158"/>
          <p:cNvSpPr txBox="1"/>
          <p:nvPr/>
        </p:nvSpPr>
        <p:spPr>
          <a:xfrm>
            <a:off x="5859250" y="1898925"/>
            <a:ext cx="95100" cy="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5849750" y="1892850"/>
            <a:ext cx="5478900" cy="6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hlink"/>
                </a:solidFill>
                <a:hlinkClick r:id="rId5" action="ppaction://hlinksldjump"/>
              </a:rPr>
              <a:t>Africa</a:t>
            </a:r>
            <a:endParaRPr lang="en-US" sz="2400" u="sng" dirty="0">
              <a:solidFill>
                <a:schemeClr val="hlink"/>
              </a:solidFill>
              <a:hlinkClick r:id="rId6"/>
            </a:endParaRPr>
          </a:p>
        </p:txBody>
      </p:sp>
      <p:pic>
        <p:nvPicPr>
          <p:cNvPr id="160" name="Shape 1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" y="2532137"/>
            <a:ext cx="3657600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30125" y="2907000"/>
            <a:ext cx="2636124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Please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1380973"/>
            <a:ext cx="8229600" cy="4745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</Words>
  <Application>Microsoft Macintosh PowerPoint</Application>
  <PresentationFormat>On-screen Show (4:3)</PresentationFormat>
  <Paragraphs>20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Giraffe Quiz  </vt:lpstr>
      <vt:lpstr>              What do giraffes eat? </vt:lpstr>
      <vt:lpstr>Oops, try again.</vt:lpstr>
      <vt:lpstr>Good Work!</vt:lpstr>
      <vt:lpstr>      Are giraffes tall or small?</vt:lpstr>
      <vt:lpstr>PowerPoint Presentation</vt:lpstr>
      <vt:lpstr>Great!  </vt:lpstr>
      <vt:lpstr> Where do giraffes live?</vt:lpstr>
      <vt:lpstr>Please try again.</vt:lpstr>
      <vt:lpstr>Good Job!</vt:lpstr>
      <vt:lpstr>You’re a giraffe expert!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Giraffe Quiz  </dc:title>
  <cp:lastModifiedBy>Susan Cardoza</cp:lastModifiedBy>
  <cp:revision>3</cp:revision>
  <dcterms:modified xsi:type="dcterms:W3CDTF">2017-07-28T21:13:09Z</dcterms:modified>
</cp:coreProperties>
</file>