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smtClean="0"/>
              <a:t>The Saturn Quiz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Brett</a:t>
            </a:r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828800"/>
            <a:ext cx="3348038" cy="25996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many </a:t>
            </a:r>
            <a:r>
              <a:rPr lang="en-US" sz="3600" dirty="0" smtClean="0"/>
              <a:t>moons </a:t>
            </a:r>
            <a:r>
              <a:rPr lang="en-US" sz="3600" dirty="0" smtClean="0"/>
              <a:t>does </a:t>
            </a:r>
            <a:r>
              <a:rPr lang="en-US" sz="3600" dirty="0" smtClean="0"/>
              <a:t>S</a:t>
            </a:r>
            <a:r>
              <a:rPr lang="en-US" sz="3600" dirty="0" smtClean="0"/>
              <a:t>aturn </a:t>
            </a:r>
            <a:r>
              <a:rPr lang="en-US" sz="3600" dirty="0" smtClean="0"/>
              <a:t>have?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" action="ppaction://noaction"/>
              </a:rPr>
              <a:t>Less than 20</a:t>
            </a:r>
            <a:r>
              <a:rPr lang="en-US" dirty="0" smtClean="0">
                <a:hlinkClick r:id="" action="ppaction://noaction"/>
              </a:rPr>
              <a:t> </a:t>
            </a:r>
            <a:r>
              <a:rPr lang="en-US" dirty="0" smtClean="0">
                <a:hlinkClick r:id="" action="ppaction://noaction"/>
              </a:rPr>
              <a:t>moons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Over 60</a:t>
            </a: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smtClean="0">
                <a:hlinkClick r:id="rId2" action="ppaction://hlinksldjump"/>
              </a:rPr>
              <a:t>moons</a:t>
            </a:r>
            <a:endParaRPr lang="en-US" dirty="0"/>
          </a:p>
        </p:txBody>
      </p:sp>
      <p:pic>
        <p:nvPicPr>
          <p:cNvPr id="15" name="Content Placeholder 14" descr="ssat.gif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3605672"/>
            <a:ext cx="4041775" cy="1089694"/>
          </a:xfrm>
        </p:spPr>
      </p:pic>
      <p:pic>
        <p:nvPicPr>
          <p:cNvPr id="16" name="Content Placeholder 15" descr="i2-24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203961"/>
            <a:ext cx="4040188" cy="38931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Oops, try again.</a:t>
            </a:r>
            <a:endParaRPr lang="en-US" dirty="0"/>
          </a:p>
        </p:txBody>
      </p:sp>
      <p:pic>
        <p:nvPicPr>
          <p:cNvPr id="7" name="Content Placeholder 6" descr="stock-vector-sad-face-22710495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895600" y="1752600"/>
            <a:ext cx="3276600" cy="342222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" name="Content Placeholder 13" descr="SNi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has made Saturn “Jewel of the </a:t>
            </a:r>
            <a:r>
              <a:rPr lang="en-US" dirty="0" smtClean="0"/>
              <a:t>s</a:t>
            </a:r>
            <a:r>
              <a:rPr lang="en-US" dirty="0" smtClean="0"/>
              <a:t>olar system”?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dirty="0" smtClean="0">
                <a:hlinkClick r:id="rId2" action="ppaction://hlinksldjump"/>
              </a:rPr>
              <a:t>How far away it is from the sun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hlinkClick r:id="rId3" action="ppaction://hlinksldjump"/>
              </a:rPr>
              <a:t>Its rings and golden color 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Content Placeholder 16" descr="planets-625x350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3019266"/>
            <a:ext cx="4040188" cy="2262505"/>
          </a:xfrm>
        </p:spPr>
      </p:pic>
      <p:pic>
        <p:nvPicPr>
          <p:cNvPr id="19" name="Content Placeholder 18" descr="saturn_big.gif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45025" y="2713443"/>
            <a:ext cx="4041775" cy="28741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try! 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Content Placeholder 11" descr="stock-vector-sad-face-22710495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971800" y="2057400"/>
            <a:ext cx="3048000" cy="31834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pic>
        <p:nvPicPr>
          <p:cNvPr id="7" name="Content Placeholder 6" descr="SNice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You’re </a:t>
            </a:r>
            <a:r>
              <a:rPr lang="en-US" smtClean="0"/>
              <a:t>a Saturn </a:t>
            </a:r>
            <a:r>
              <a:rPr lang="en-US" smtClean="0"/>
              <a:t>expert!</a:t>
            </a:r>
            <a:endParaRPr lang="en-US" dirty="0"/>
          </a:p>
        </p:txBody>
      </p:sp>
      <p:pic>
        <p:nvPicPr>
          <p:cNvPr id="10" name="Content Placeholder 9" descr="Solar-Map-59585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5500" y="1640681"/>
            <a:ext cx="7493000" cy="444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65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Saturn Quiz  </vt:lpstr>
      <vt:lpstr>How many moons does Saturn have?</vt:lpstr>
      <vt:lpstr>Oops, try again.</vt:lpstr>
      <vt:lpstr>Good Work!</vt:lpstr>
      <vt:lpstr>What has made Saturn “Jewel of the solar system”?</vt:lpstr>
      <vt:lpstr>Good try!  Try again.</vt:lpstr>
      <vt:lpstr>Great Work!</vt:lpstr>
      <vt:lpstr>You’re a Saturn expert!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scardoza</cp:lastModifiedBy>
  <cp:revision>17</cp:revision>
  <dcterms:created xsi:type="dcterms:W3CDTF">2014-07-31T13:18:45Z</dcterms:created>
  <dcterms:modified xsi:type="dcterms:W3CDTF">2017-07-21T12:11:51Z</dcterms:modified>
</cp:coreProperties>
</file>