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3.xm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6.xm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Giant Panda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Autumn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30" name="Picture 2" descr="Image result for p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0510" y="1759385"/>
            <a:ext cx="1973597" cy="296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Panda loves you!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524" y="1417649"/>
            <a:ext cx="3661699" cy="513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 </a:t>
            </a:r>
            <a:r>
              <a:rPr lang="en-US"/>
              <a:t>giant panda 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expert!</a:t>
            </a:r>
          </a:p>
        </p:txBody>
      </p:sp>
      <p:pic>
        <p:nvPicPr>
          <p:cNvPr id="2050" name="Picture 2" descr="Image result for pan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545" y="1803400"/>
            <a:ext cx="4726420" cy="3497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</a:t>
            </a:r>
            <a:r>
              <a:rPr lang="en-US" sz="3600"/>
              <a:t> pandas live in the wild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1,864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497400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1,856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303463"/>
            <a:ext cx="3738994" cy="2804246"/>
          </a:xfrm>
          <a:prstGeom prst="rect">
            <a:avLst/>
          </a:prstGeom>
          <a:noFill/>
        </p:spPr>
      </p:pic>
      <p:pic>
        <p:nvPicPr>
          <p:cNvPr id="20486" name="Picture 6" descr="Image result for pand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7400" y="2303463"/>
            <a:ext cx="4189400" cy="2862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9269" y="1783080"/>
            <a:ext cx="5254971" cy="343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9269" y="1813560"/>
            <a:ext cx="5254971" cy="343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Panda says great w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 descr="Image result for pand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9701" y="1865746"/>
            <a:ext cx="5466129" cy="3074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How long is a giant panda’s life span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20 years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12 years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399" y="2174875"/>
            <a:ext cx="3908974" cy="29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25" y="2174875"/>
            <a:ext cx="4345725" cy="294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Image result for pand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345" y="1533957"/>
            <a:ext cx="3639127" cy="363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You made a panda happy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274" y="1996440"/>
            <a:ext cx="4081451" cy="283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53"/>
            <a:ext cx="8229600" cy="1503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How long does a baby panda stay with its mom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</a:t>
            </a:r>
            <a:r>
              <a:rPr lang="en-US" dirty="0">
                <a:hlinkClick r:id="rId3" action="ppaction://hlinksldjump"/>
              </a:rPr>
              <a:t>24 months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hlinkClick r:id="rId4" action="ppaction://hlinksldjump"/>
              </a:rPr>
              <a:t>18 months </a:t>
            </a:r>
            <a:endParaRPr lang="en-US" dirty="0"/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314" y="2304183"/>
            <a:ext cx="3762231" cy="2821673"/>
          </a:xfrm>
          <a:prstGeom prst="rect">
            <a:avLst/>
          </a:prstGeom>
          <a:noFill/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5025" y="2304183"/>
            <a:ext cx="4018010" cy="267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Panda is sad. Please try again.</a:t>
            </a:r>
            <a:endParaRPr lang="en-US" u="sng" dirty="0">
              <a:solidFill>
                <a:schemeClr val="hlink"/>
              </a:solidFill>
              <a:hlinkClick r:id="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pandabear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7537755" cy="4866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74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Giant Panda Quiz  </vt:lpstr>
      <vt:lpstr>How many pandas live in the wild?</vt:lpstr>
      <vt:lpstr>Oops, try again.</vt:lpstr>
      <vt:lpstr>Panda says great work!</vt:lpstr>
      <vt:lpstr>How long is a giant panda’s life span?</vt:lpstr>
      <vt:lpstr>Good try!  Try again.</vt:lpstr>
      <vt:lpstr>You made a panda happy!</vt:lpstr>
      <vt:lpstr> How long does a baby panda stay with its mom?</vt:lpstr>
      <vt:lpstr>Panda is sad. Please try again.</vt:lpstr>
      <vt:lpstr>Panda loves you!</vt:lpstr>
      <vt:lpstr>You’re a giant panda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Giant Panda Quiz</dc:title>
  <dc:creator>Susan Cardoza</dc:creator>
  <cp:lastModifiedBy>Susan Cardoza</cp:lastModifiedBy>
  <cp:revision>9</cp:revision>
  <dcterms:modified xsi:type="dcterms:W3CDTF">2017-07-28T20:24:22Z</dcterms:modified>
</cp:coreProperties>
</file>