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5073-88EE-4E1C-9BBE-6E1B44A962DB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dirty="0" smtClean="0"/>
              <a:t>The Uranus Quiz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Autumn</a:t>
            </a:r>
          </a:p>
        </p:txBody>
      </p:sp>
      <p:sp>
        <p:nvSpPr>
          <p:cNvPr id="23554" name="AutoShape 2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 descr="Image result for ura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0"/>
            <a:ext cx="2540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Job!</a:t>
            </a:r>
            <a:endParaRPr lang="en-US" dirty="0"/>
          </a:p>
        </p:txBody>
      </p:sp>
      <p:pic>
        <p:nvPicPr>
          <p:cNvPr id="5" name="Content Placeholder 4" descr="Cute-Dog-Pictures-with-Red-Love-Pill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a </a:t>
            </a:r>
            <a:r>
              <a:rPr lang="en-US" smtClean="0"/>
              <a:t>Uranus </a:t>
            </a:r>
            <a:r>
              <a:rPr lang="en-US" smtClean="0"/>
              <a:t>expert!</a:t>
            </a:r>
            <a:endParaRPr lang="en-US" dirty="0"/>
          </a:p>
        </p:txBody>
      </p:sp>
      <p:pic>
        <p:nvPicPr>
          <p:cNvPr id="6" name="Content Placeholder 5" descr="p0257vz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905000"/>
            <a:ext cx="5522976" cy="31066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How long does it take for Uranus to go around the sun one time?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 action="ppaction://hlinksldjump"/>
              </a:rPr>
              <a:t>84 Earth years</a:t>
            </a:r>
            <a:endParaRPr lang="en-US" dirty="0"/>
          </a:p>
        </p:txBody>
      </p:sp>
      <p:pic>
        <p:nvPicPr>
          <p:cNvPr id="9" name="Content Placeholder 8" descr="63649521-Solar-system-showing-planets-around-sun-in-outer-space-cartoon-style-vector-illustration-Mercury-Ven-Stock-Vecto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804825"/>
            <a:ext cx="4040188" cy="269138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" action="ppaction://noaction"/>
              </a:rPr>
              <a:t>42 years </a:t>
            </a:r>
            <a:endParaRPr lang="en-US" dirty="0"/>
          </a:p>
        </p:txBody>
      </p:sp>
      <p:pic>
        <p:nvPicPr>
          <p:cNvPr id="10" name="Content Placeholder 9" descr="planets-625x35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495800" y="2895600"/>
            <a:ext cx="4533957" cy="2539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Oops, try again.</a:t>
            </a:r>
            <a:endParaRPr lang="en-US" dirty="0"/>
          </a:p>
        </p:txBody>
      </p:sp>
      <p:pic>
        <p:nvPicPr>
          <p:cNvPr id="5" name="Content Placeholder 4" descr="This-Mineral-Deposit-May-Provide-Definitive-Evidence-of-Water-On-Mar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934369"/>
            <a:ext cx="6858000" cy="3857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Work!</a:t>
            </a:r>
            <a:endParaRPr lang="en-US" dirty="0"/>
          </a:p>
        </p:txBody>
      </p:sp>
      <p:sp>
        <p:nvSpPr>
          <p:cNvPr id="10242" name="AutoShape 2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AutoShape 10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Content Placeholder 11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438400"/>
            <a:ext cx="4643317" cy="2480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Uranus look like it is rolling on it </a:t>
            </a:r>
            <a:r>
              <a:rPr lang="en-US" dirty="0" smtClean="0"/>
              <a:t>side?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smtClean="0">
                <a:hlinkClick r:id="rId2" action="ppaction://hlinksldjump"/>
              </a:rPr>
              <a:t>Because space </a:t>
            </a:r>
            <a:r>
              <a:rPr lang="en-US" dirty="0" smtClean="0">
                <a:hlinkClick r:id="rId2" action="ppaction://hlinksldjump"/>
              </a:rPr>
              <a:t>can’t </a:t>
            </a:r>
            <a:r>
              <a:rPr lang="en-US" dirty="0" smtClean="0">
                <a:hlinkClick r:id="rId2" action="ppaction://hlinksldjump"/>
              </a:rPr>
              <a:t>hold it </a:t>
            </a:r>
            <a:r>
              <a:rPr lang="en-US" dirty="0" smtClean="0">
                <a:hlinkClick r:id="rId2" action="ppaction://hlinksldjump"/>
              </a:rPr>
              <a:t>up.</a:t>
            </a:r>
            <a:endParaRPr lang="en-US" dirty="0"/>
          </a:p>
        </p:txBody>
      </p:sp>
      <p:pic>
        <p:nvPicPr>
          <p:cNvPr id="14" name="Content Placeholder 13" descr="oc02-uranus-struck-onc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25278" y="2751487"/>
            <a:ext cx="3304032" cy="279806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hlinkClick r:id="rId4" action="ppaction://hlinksldjump"/>
              </a:rPr>
              <a:t>Uranus got crashed into with a big </a:t>
            </a:r>
            <a:r>
              <a:rPr lang="en-US" dirty="0" smtClean="0">
                <a:hlinkClick r:id="rId4" action="ppaction://hlinksldjump"/>
              </a:rPr>
              <a:t>rock.</a:t>
            </a:r>
            <a:endParaRPr lang="en-US" dirty="0"/>
          </a:p>
        </p:txBody>
      </p:sp>
      <p:pic>
        <p:nvPicPr>
          <p:cNvPr id="15" name="Content Placeholder 14" descr="planets-07.en.pn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486400" y="2895600"/>
            <a:ext cx="2478089" cy="2032032"/>
          </a:xfrm>
        </p:spPr>
      </p:pic>
      <p:sp>
        <p:nvSpPr>
          <p:cNvPr id="9218" name="AutoShape 2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AutoShape 8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AutoShape 10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Good try!  Try again.</a:t>
            </a:r>
            <a:endParaRPr lang="en-US" dirty="0"/>
          </a:p>
        </p:txBody>
      </p:sp>
      <p:sp>
        <p:nvSpPr>
          <p:cNvPr id="8194" name="AutoShape 2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Content Placeholder 9" descr="maxresdefaul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Work!</a:t>
            </a:r>
            <a:endParaRPr lang="en-US" dirty="0"/>
          </a:p>
        </p:txBody>
      </p:sp>
      <p:pic>
        <p:nvPicPr>
          <p:cNvPr id="5" name="Content Placeholder 4" descr="spitzervalentinesday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330" y="1600200"/>
            <a:ext cx="804734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years of daytime and </a:t>
            </a:r>
            <a:r>
              <a:rPr lang="en-US" dirty="0" smtClean="0"/>
              <a:t>nighttime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hlinkClick r:id="rId2" action="ppaction://hlinksldjump"/>
              </a:rPr>
              <a:t>42 years of </a:t>
            </a:r>
            <a:r>
              <a:rPr lang="en-US" dirty="0" smtClean="0">
                <a:hlinkClick r:id="rId2" action="ppaction://hlinksldjump"/>
              </a:rPr>
              <a:t>nighttime </a:t>
            </a:r>
            <a:r>
              <a:rPr lang="en-US" dirty="0" smtClean="0">
                <a:hlinkClick r:id="rId2" action="ppaction://hlinksldjump"/>
              </a:rPr>
              <a:t>and 42 years of daytime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hlinkClick r:id="rId3" action="ppaction://hlinksldjump"/>
              </a:rPr>
              <a:t>32 years on </a:t>
            </a:r>
            <a:r>
              <a:rPr lang="en-US" dirty="0" smtClean="0">
                <a:hlinkClick r:id="rId3" action="ppaction://hlinksldjump"/>
              </a:rPr>
              <a:t>nighttime </a:t>
            </a:r>
            <a:r>
              <a:rPr lang="en-US" dirty="0" smtClean="0">
                <a:hlinkClick r:id="rId3" action="ppaction://hlinksldjump"/>
              </a:rPr>
              <a:t>and 39 years of daytime</a:t>
            </a:r>
            <a:endParaRPr lang="en-US" dirty="0"/>
          </a:p>
        </p:txBody>
      </p:sp>
      <p:sp>
        <p:nvSpPr>
          <p:cNvPr id="6146" name="AutoShape 2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Content Placeholder 11" descr="8_planet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3319136"/>
            <a:ext cx="4040188" cy="1662766"/>
          </a:xfrm>
        </p:spPr>
      </p:pic>
      <p:pic>
        <p:nvPicPr>
          <p:cNvPr id="14" name="Content Placeholder 13" descr="9224579_f520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645025" y="2444423"/>
            <a:ext cx="4041775" cy="34121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Please try again.</a:t>
            </a:r>
            <a:endParaRPr lang="en-US" dirty="0"/>
          </a:p>
        </p:txBody>
      </p:sp>
      <p:pic>
        <p:nvPicPr>
          <p:cNvPr id="5" name="Content Placeholder 4" descr="01594057534c60f94af3165f26d85629--monkey-humor-toddler-christma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35493" y="1600200"/>
            <a:ext cx="327301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108</Words>
  <Application>Microsoft Office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Uranus Quiz  </vt:lpstr>
      <vt:lpstr>How long does it take for Uranus to go around the sun one time?</vt:lpstr>
      <vt:lpstr>Oops, try again.</vt:lpstr>
      <vt:lpstr>Good Work!</vt:lpstr>
      <vt:lpstr>Why does Uranus look like it is rolling on it side?</vt:lpstr>
      <vt:lpstr>Good try!  Try again.</vt:lpstr>
      <vt:lpstr>Great Work!</vt:lpstr>
      <vt:lpstr>How many years of daytime and nighttime?</vt:lpstr>
      <vt:lpstr>Please try again.</vt:lpstr>
      <vt:lpstr>Good Job!</vt:lpstr>
      <vt:lpstr>You’re a Uranus expert!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Manatee Quiz</dc:title>
  <dc:creator>PocStudent</dc:creator>
  <cp:lastModifiedBy>scardoza</cp:lastModifiedBy>
  <cp:revision>14</cp:revision>
  <dcterms:created xsi:type="dcterms:W3CDTF">2014-07-31T13:18:45Z</dcterms:created>
  <dcterms:modified xsi:type="dcterms:W3CDTF">2017-07-21T12:06:06Z</dcterms:modified>
</cp:coreProperties>
</file>