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 snapToGrid="0" snapToObjects="1">
      <p:cViewPr varScale="1">
        <p:scale>
          <a:sx n="84" d="100"/>
          <a:sy n="84" d="100"/>
        </p:scale>
        <p:origin x="2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4" Type="http://schemas.openxmlformats.org/officeDocument/2006/relationships/hyperlink" Target="#slide=id.g24b01e73e5_0_37"/><Relationship Id="rId5" Type="http://schemas.openxmlformats.org/officeDocument/2006/relationships/slide" Target="slide12.xml"/><Relationship Id="rId6" Type="http://schemas.openxmlformats.org/officeDocument/2006/relationships/hyperlink" Target="#slide=id.g24b01e73e5_0_26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hyperlink" Target="#slide=id.g24b01e73e5_0_18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#slide=id.p8"/><Relationship Id="rId4" Type="http://schemas.openxmlformats.org/officeDocument/2006/relationships/slide" Target="slide4.xml"/><Relationship Id="rId5" Type="http://schemas.openxmlformats.org/officeDocument/2006/relationships/slide" Target="slide3.xml"/><Relationship Id="rId6" Type="http://schemas.openxmlformats.org/officeDocument/2006/relationships/hyperlink" Target="#slide=id.p7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hyperlink" Target="#slide=id.p5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hyperlink" Target="#slide=id.p11"/><Relationship Id="rId5" Type="http://schemas.openxmlformats.org/officeDocument/2006/relationships/slide" Target="slide6.xml"/><Relationship Id="rId6" Type="http://schemas.openxmlformats.org/officeDocument/2006/relationships/hyperlink" Target="#slide=id.p10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hyperlink" Target="#slide=id.p9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hyperlink" Target="#slide=id.p14"/><Relationship Id="rId5" Type="http://schemas.openxmlformats.org/officeDocument/2006/relationships/slide" Target="slide9.xml"/><Relationship Id="rId6" Type="http://schemas.openxmlformats.org/officeDocument/2006/relationships/hyperlink" Target="#slide=id.p13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4" Type="http://schemas.openxmlformats.org/officeDocument/2006/relationships/hyperlink" Target="#slide=id.p12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762000" y="685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/>
              <a:t>Tiger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Quiz 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371600" y="45720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/>
              <a:t>Anastasia</a:t>
            </a:r>
          </a:p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86" name="Shape 8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4412" y="2240137"/>
            <a:ext cx="2815167" cy="21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Job!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828788"/>
            <a:ext cx="47625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What family do the tigers belong to?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The cat family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Tigers are fish.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1050" y="2174875"/>
            <a:ext cx="428625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4762" y="2174875"/>
            <a:ext cx="3571875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Try Again!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1481" y="1535118"/>
            <a:ext cx="6021025" cy="4821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Grrrrreat job!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349" y="1290525"/>
            <a:ext cx="3695299" cy="507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Thanks for playing!</a:t>
            </a:r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250" y="1549223"/>
            <a:ext cx="6856850" cy="45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600"/>
              <a:t>       Do tigers have black stripes?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/>
              <a:t>                   </a:t>
            </a:r>
            <a:r>
              <a:rPr lang="en-US" u="sng" dirty="0">
                <a:solidFill>
                  <a:schemeClr val="hlink"/>
                </a:solidFill>
                <a:hlinkClick r:id="rId3"/>
              </a:rPr>
              <a:t> </a:t>
            </a:r>
            <a:r>
              <a:rPr lang="en-US" u="sng" dirty="0">
                <a:solidFill>
                  <a:schemeClr val="hlink"/>
                </a:solidFill>
                <a:hlinkClick r:id="rId4" action="ppaction://hlinksldjump"/>
              </a:rPr>
              <a:t>Yes</a:t>
            </a:r>
            <a:endParaRPr lang="en-US" u="sng" dirty="0">
              <a:solidFill>
                <a:schemeClr val="hlink"/>
              </a:solidFill>
              <a:hlinkClick r:id="rId3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No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2327274"/>
            <a:ext cx="4097724" cy="23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2499" y="2351050"/>
            <a:ext cx="2838449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Whoops,</a:t>
            </a:r>
            <a:r>
              <a:rPr lang="en-US" sz="4400" b="0" i="0" u="sng" strike="noStrike" cap="none" dirty="0">
                <a:solidFill>
                  <a:schemeClr val="hlink"/>
                </a:solidFill>
                <a:sym typeface="Calibri"/>
                <a:hlinkClick r:id="rId3" action="ppaction://hlinksldjump"/>
              </a:rPr>
              <a:t>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05" name="Shape 105" descr="Image result for sad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7875" y="1417638"/>
            <a:ext cx="3668258" cy="513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Work!</a:t>
            </a:r>
          </a:p>
        </p:txBody>
      </p:sp>
      <p:sp>
        <p:nvSpPr>
          <p:cNvPr id="112" name="Shape 11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Shape 113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1337" y="1417638"/>
            <a:ext cx="2981325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/>
              <a:t>What do tigers eat?                                        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Wild Pigs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>
                <a:hlinkClick r:id="rId5" action="ppaction://hlinksldjump"/>
              </a:rPr>
              <a:t>               </a:t>
            </a: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   Hot dogs and cake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25" name="Shape 125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Shape 1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200" y="2327275"/>
            <a:ext cx="4105275" cy="293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89587" y="2174875"/>
            <a:ext cx="2835074" cy="189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05550" y="4070825"/>
            <a:ext cx="2203150" cy="24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Good try! 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38" name="Shape 13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Shape 140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Shape 141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Shape 1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55287" y="1812308"/>
            <a:ext cx="3833424" cy="323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Great Work!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50" y="1764751"/>
            <a:ext cx="3686300" cy="332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9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959"/>
              <a:t>Where do tigers live?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3" action="ppaction://hlinksldjump"/>
              </a:rPr>
              <a:t>Grasslands</a:t>
            </a:r>
            <a:endParaRPr lang="en-US" u="sng" dirty="0">
              <a:solidFill>
                <a:schemeClr val="hlink"/>
              </a:solidFill>
              <a:hlinkClick r:id="rId4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3"/>
          </p:nvPr>
        </p:nvSpPr>
        <p:spPr>
          <a:xfrm>
            <a:off x="4645025" y="14907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u="sng" dirty="0">
                <a:solidFill>
                  <a:schemeClr val="hlink"/>
                </a:solidFill>
                <a:hlinkClick r:id="rId5" action="ppaction://hlinksldjump"/>
              </a:rPr>
              <a:t>In the city</a:t>
            </a:r>
            <a:endParaRPr lang="en-US" u="sng" dirty="0">
              <a:solidFill>
                <a:schemeClr val="hlink"/>
              </a:solidFill>
              <a:hlinkClick r:id="rId6"/>
            </a:endParaRPr>
          </a:p>
        </p:txBody>
      </p:sp>
      <p:sp>
        <p:nvSpPr>
          <p:cNvPr id="156" name="Shape 156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2300" y="2251200"/>
            <a:ext cx="38100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34700" y="2327275"/>
            <a:ext cx="4456900" cy="278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Please try again.</a:t>
            </a:r>
            <a:endParaRPr lang="en-US" sz="4400" b="0" i="0" u="sng" strike="noStrike" cap="none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4"/>
            </a:endParaRP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Shape 1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5662" y="1589312"/>
            <a:ext cx="7612674" cy="367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</Words>
  <Application>Microsoft Macintosh PowerPoint</Application>
  <PresentationFormat>On-screen Show (4:3)</PresentationFormat>
  <Paragraphs>24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The Tiger Quiz  </vt:lpstr>
      <vt:lpstr>       Do tigers have black stripes?</vt:lpstr>
      <vt:lpstr>Whoops, try again.</vt:lpstr>
      <vt:lpstr>Good Work!</vt:lpstr>
      <vt:lpstr>What do tigers eat?                                         </vt:lpstr>
      <vt:lpstr>Good try!  Try again.</vt:lpstr>
      <vt:lpstr>Great Work!</vt:lpstr>
      <vt:lpstr> Where do tigers live?</vt:lpstr>
      <vt:lpstr>Please try again.</vt:lpstr>
      <vt:lpstr>Good Job!</vt:lpstr>
      <vt:lpstr>What family do the tigers belong to?</vt:lpstr>
      <vt:lpstr>Try Again!</vt:lpstr>
      <vt:lpstr>Grrrrreat job!</vt:lpstr>
      <vt:lpstr>Thanks for playing!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Tiger Quiz  </dc:title>
  <cp:lastModifiedBy>Susan Cardoza</cp:lastModifiedBy>
  <cp:revision>2</cp:revision>
  <dcterms:modified xsi:type="dcterms:W3CDTF">2017-07-28T21:08:49Z</dcterms:modified>
</cp:coreProperties>
</file>