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Planet 9 Quiz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b="1" dirty="0" smtClean="0"/>
              <a:t>By </a:t>
            </a:r>
          </a:p>
          <a:p>
            <a:r>
              <a:rPr lang="en-US" b="1" dirty="0" smtClean="0"/>
              <a:t>Alex</a:t>
            </a:r>
            <a:endParaRPr lang="en-US" b="1" dirty="0"/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mage result for satu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6a00d8341bf7f753ef01b7c8fec411970b-800w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828800"/>
            <a:ext cx="3926053" cy="261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Planet 9 10 times Earth’s mass?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pic>
        <p:nvPicPr>
          <p:cNvPr id="10" name="Content Placeholder 9" descr="planet-nine-web-carousel-03-1-1071x416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590800"/>
            <a:ext cx="4041775" cy="2209800"/>
          </a:xfrm>
        </p:spPr>
      </p:pic>
      <p:pic>
        <p:nvPicPr>
          <p:cNvPr id="9" name="Content Placeholder 8" descr="planet-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" y="2514600"/>
            <a:ext cx="4040188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Oops, try again.</a:t>
            </a:r>
            <a:endParaRPr lang="en-US" dirty="0"/>
          </a:p>
        </p:txBody>
      </p:sp>
      <p:pic>
        <p:nvPicPr>
          <p:cNvPr id="6" name="Content Placeholder 5" descr="-font-b-Sad-b-font-font-b-Face-b-font-Puppy-Dog-font-b-Anim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Work!</a:t>
            </a: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9" descr="74035ecd9b1139ef4580a01c4cd0fb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040" y="1912461"/>
            <a:ext cx="520192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Planet 9 tilted the other planets over the lifetime of the solar system?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Content Placeholder 13" descr="planet-nin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pic>
        <p:nvPicPr>
          <p:cNvPr id="15" name="Content Placeholder 14" descr="desktop-dark-planet-wallpaper-downloa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887464"/>
            <a:ext cx="4041775" cy="2526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Good try!  </a:t>
            </a:r>
            <a:r>
              <a:rPr lang="en-US" dirty="0" smtClean="0">
                <a:hlinkClick r:id="rId2" action="ppaction://hlinksldjump"/>
              </a:rPr>
              <a:t>Try </a:t>
            </a:r>
            <a:r>
              <a:rPr lang="en-US" dirty="0" smtClean="0">
                <a:hlinkClick r:id="rId2" action="ppaction://hlinksldjump"/>
              </a:rPr>
              <a:t>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-font-b-Sad-b-font-font-b-Face-b-font-Puppy-Dog-font-b-Anim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5" name="Content Placeholder 4" descr="7193b0002d52dcd6ecb0a78394d855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3482184" cy="3482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 Planet 9 expert.</a:t>
            </a:r>
            <a:endParaRPr lang="en-US" dirty="0"/>
          </a:p>
        </p:txBody>
      </p:sp>
      <p:pic>
        <p:nvPicPr>
          <p:cNvPr id="5" name="Content Placeholder 4" descr="Planet-9-Art-NEWS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52578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56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Planet 9 Quiz  </vt:lpstr>
      <vt:lpstr>Is Planet 9 10 times Earth’s mass?</vt:lpstr>
      <vt:lpstr>Oops, try again.</vt:lpstr>
      <vt:lpstr>Good Work!</vt:lpstr>
      <vt:lpstr>Has Planet 9 tilted the other planets over the lifetime of the solar system?</vt:lpstr>
      <vt:lpstr>Good try!  Try again.</vt:lpstr>
      <vt:lpstr>Great Work!</vt:lpstr>
      <vt:lpstr>You’re a Planet 9 expert.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20</cp:revision>
  <dcterms:created xsi:type="dcterms:W3CDTF">2014-07-31T13:18:45Z</dcterms:created>
  <dcterms:modified xsi:type="dcterms:W3CDTF">2017-07-20T21:31:12Z</dcterms:modified>
</cp:coreProperties>
</file>