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hyperlink" Target="#slide=id.p10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hyperlink" Target="#slide=id.p13"/><Relationship Id="rId5" Type="http://schemas.openxmlformats.org/officeDocument/2006/relationships/slide" Target="slide10.xml"/><Relationship Id="rId6" Type="http://schemas.openxmlformats.org/officeDocument/2006/relationships/hyperlink" Target="#slide=id.p14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hyperlink" Target="http://ppt/slides/slide8.xml" TargetMode="External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71750" y="1603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Arctic Fox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Abi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200" y="1554150"/>
            <a:ext cx="2650250" cy="24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905000"/>
            <a:ext cx="3429000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an </a:t>
            </a:r>
            <a:r>
              <a:rPr lang="en-US"/>
              <a:t>Arctic Fox Expert!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850" y="1836388"/>
            <a:ext cx="60960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Do Arctic Foxes hibernate?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smtClean="0">
                <a:solidFill>
                  <a:schemeClr val="hlink"/>
                </a:solidFill>
                <a:hlinkClick r:id="rId3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Yes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5162" y="2520624"/>
            <a:ext cx="3471625" cy="25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975" y="2412850"/>
            <a:ext cx="3946400" cy="25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Arctic  Fox  is MAD.</a:t>
            </a:r>
            <a:r>
              <a:rPr lang="en-US" dirty="0">
                <a:hlinkClick r:id="rId3" action="ppaction://hlinksldjump"/>
              </a:rPr>
              <a:t> </a:t>
            </a:r>
            <a:endParaRPr lang="en-US" dirty="0"/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400" y="1873824"/>
            <a:ext cx="4679350" cy="48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Arctic Fox is HAPPY.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800" y="1046299"/>
            <a:ext cx="4955650" cy="49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              Are they omnivores?  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spcBef>
                <a:spcPts val="0"/>
              </a:spcBef>
              <a:buSzPct val="25000"/>
            </a:pPr>
            <a:r>
              <a:rPr lang="en-US" u="sng" dirty="0" smtClean="0">
                <a:solidFill>
                  <a:schemeClr val="hlink"/>
                </a:solidFill>
                <a:hlinkClick r:id="rId3" action="ppaction://hlinksldjump"/>
              </a:rPr>
              <a:t>Yes</a:t>
            </a:r>
            <a:r>
              <a:rPr lang="en-US" dirty="0" smtClean="0">
                <a:hlinkClick r:id="rId3" action="ppaction://hlinksldjump"/>
              </a:rPr>
              <a:t> </a:t>
            </a:r>
            <a:endParaRPr lang="en-US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525" y="2530124"/>
            <a:ext cx="3347953" cy="272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6478" y="2232150"/>
            <a:ext cx="2918883" cy="43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Arctic Fox says, “NO.</a:t>
            </a:r>
            <a:r>
              <a:rPr lang="en-US" dirty="0">
                <a:hlinkClick r:id="rId3" action="ppaction://hlinksldjump"/>
              </a:rPr>
              <a:t>”</a:t>
            </a:r>
            <a:endParaRPr lang="en-US" dirty="0"/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425" y="1417638"/>
            <a:ext cx="3668258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Arctic Fox says YES.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975" y="1465413"/>
            <a:ext cx="31718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Does the father search for food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Yes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2200" y="2926525"/>
            <a:ext cx="3505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7562" y="30787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http://media-cache-cd0.pinimg.com/236x/b1/e3/19/b1e319b47e70f39cc83cafbafc186a97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2325" y="2330109"/>
            <a:ext cx="3810000" cy="42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Arctic Fox Quiz  </vt:lpstr>
      <vt:lpstr>Do Arctic Foxes hibernate?</vt:lpstr>
      <vt:lpstr>               Arctic  Fox  is MAD. </vt:lpstr>
      <vt:lpstr>Arctic Fox is HAPPY. </vt:lpstr>
      <vt:lpstr>              Are they omnivores?    </vt:lpstr>
      <vt:lpstr>Arctic Fox says, “NO.”</vt:lpstr>
      <vt:lpstr>Arctic Fox says YES.</vt:lpstr>
      <vt:lpstr> Does the father search for food?</vt:lpstr>
      <vt:lpstr>Please try again.</vt:lpstr>
      <vt:lpstr>Good Job!</vt:lpstr>
      <vt:lpstr>You’re an Arctic Fox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Arctic Fox Quiz  </dc:title>
  <cp:lastModifiedBy>Susan Cardoza</cp:lastModifiedBy>
  <cp:revision>2</cp:revision>
  <dcterms:modified xsi:type="dcterms:W3CDTF">2017-07-28T20:30:28Z</dcterms:modified>
</cp:coreProperties>
</file>