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A0DD-844A-4D17-BA2C-385A7E77015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3C48-8FBD-4817-8BB6-B6347E05F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ing.com/images/search?q=gabby+douglas&amp;view=detailv2&amp;&amp;id=BA9479BC6E119408896E9314BD3CEA7D2F73C380&amp;selectedIndex=162&amp;ccid=hdjuSF6D&amp;simid=608049829812898273&amp;thid=OIP.M85d8ee485e8382d8c271f669579b71aeo0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gymnast+cartoon&amp;view=detailv2&amp;&amp;id=9B9347353B102AF9F82AFEB182857854A9583B82&amp;selectedIndex=33&amp;ccid=AuFnUwal&amp;simid=608046363788117744&amp;thid=OIP.M02e1675306a56af88f3b4b834dff6fe4o0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olympics&amp;view=detailv2&amp;&amp;id=5B90E21110D2DB9908ECA81DC7D65E595F535C69&amp;selectedIndex=18&amp;ccid=IDJQey+A&amp;simid=608006171473939352&amp;thid=OIP.M2032507b2f8011c3b2348d2e37ff42f8H0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gabby+douglas+gold+medal&amp;view=detailv2&amp;&amp;id=820BE9181DF0DEA253049D299F4B02C5744885DF&amp;selectedIndex=97&amp;ccid=vdx+h5g+&amp;simid=607992771181937334&amp;thid=OIP.Mbddc7e87983e6fb15f9d68d3f9d1728cH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Gabby Douglas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850" y="4876800"/>
            <a:ext cx="6400800" cy="1752600"/>
          </a:xfrm>
        </p:spPr>
        <p:txBody>
          <a:bodyPr/>
          <a:lstStyle/>
          <a:p>
            <a:r>
              <a:rPr lang="en-US" dirty="0" smtClean="0"/>
              <a:t>By Zoe</a:t>
            </a:r>
            <a:endParaRPr lang="en-US" dirty="0"/>
          </a:p>
        </p:txBody>
      </p:sp>
      <p:pic>
        <p:nvPicPr>
          <p:cNvPr id="14338" name="Picture 2" descr="http://tse1.mm.bing.net/th?&amp;id=OIP.M85d8ee485e8382d8c271f669579b71aeo0&amp;w=300&amp;h=168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209800"/>
            <a:ext cx="4191000" cy="2346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person famous?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famous because she is a great gymnast. </a:t>
            </a:r>
            <a:endParaRPr lang="en-US" dirty="0"/>
          </a:p>
        </p:txBody>
      </p:sp>
      <p:pic>
        <p:nvPicPr>
          <p:cNvPr id="1026" name="Picture 2" descr="http://tse1.mm.bing.net/th?&amp;id=OIP.M02e1675306a56af88f3b4b834dff6fe4o0&amp;w=179&amp;h=168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667000"/>
            <a:ext cx="337185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393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She was born on December 31, 1995.</a:t>
            </a:r>
          </a:p>
          <a:p>
            <a:r>
              <a:rPr lang="en-US" dirty="0" smtClean="0"/>
              <a:t>She was born in Virginia Beach, Virginia.</a:t>
            </a:r>
          </a:p>
          <a:p>
            <a:r>
              <a:rPr lang="en-US" dirty="0" smtClean="0"/>
              <a:t>Family-Parents :Natalie Hawkins and Timothy Douglas</a:t>
            </a:r>
          </a:p>
          <a:p>
            <a:r>
              <a:rPr lang="en-US" dirty="0" smtClean="0"/>
              <a:t>Siblings- Arielle, </a:t>
            </a:r>
            <a:r>
              <a:rPr lang="en-US" dirty="0" err="1" smtClean="0"/>
              <a:t>Joyelle</a:t>
            </a:r>
            <a:r>
              <a:rPr lang="en-US" dirty="0" smtClean="0"/>
              <a:t>, and John</a:t>
            </a:r>
          </a:p>
          <a:p>
            <a:r>
              <a:rPr lang="en-US" dirty="0" smtClean="0"/>
              <a:t>Interests: Gymnastics</a:t>
            </a:r>
          </a:p>
          <a:p>
            <a:r>
              <a:rPr lang="en-US" dirty="0" smtClean="0"/>
              <a:t>Important Facts: She made it to the Olympics.</a:t>
            </a:r>
            <a:endParaRPr lang="en-US" dirty="0"/>
          </a:p>
        </p:txBody>
      </p:sp>
      <p:pic>
        <p:nvPicPr>
          <p:cNvPr id="3074" name="Picture 2" descr="http://tse1.mm.bing.net/th?&amp;id=OIP.M2032507b2f8011c3b2348d2e37ff42f8H0&amp;w=300&amp;h=168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9232"/>
            <a:ext cx="284797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won four gold medals.</a:t>
            </a:r>
          </a:p>
          <a:p>
            <a:r>
              <a:rPr lang="en-US" dirty="0" smtClean="0"/>
              <a:t>She was the first African American to win the all around.</a:t>
            </a:r>
          </a:p>
          <a:p>
            <a:r>
              <a:rPr lang="en-US" dirty="0" smtClean="0"/>
              <a:t>She helped team USA finish first at the world Gymnastic competition.</a:t>
            </a:r>
            <a:endParaRPr lang="en-US" dirty="0"/>
          </a:p>
        </p:txBody>
      </p:sp>
      <p:pic>
        <p:nvPicPr>
          <p:cNvPr id="2050" name="Picture 2" descr="http://tse1.mm.bing.net/th?&amp;id=OIP.Mbddc7e87983e6fb15f9d68d3f9d1728cH2&amp;w=300&amp;h=168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038600"/>
            <a:ext cx="3314700" cy="1828800"/>
          </a:xfrm>
          <a:prstGeom prst="rect">
            <a:avLst/>
          </a:prstGeom>
          <a:noFill/>
        </p:spPr>
      </p:pic>
      <p:pic>
        <p:nvPicPr>
          <p:cNvPr id="2052" name="Picture 4" descr="Image result for gabby douglas gold med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267200"/>
            <a:ext cx="1509242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99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Gabby Douglas</vt:lpstr>
      <vt:lpstr>Why is this person famous?</vt:lpstr>
      <vt:lpstr>Early Life</vt:lpstr>
      <vt:lpstr>Adult Life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7</cp:revision>
  <dcterms:created xsi:type="dcterms:W3CDTF">2016-07-20T14:29:08Z</dcterms:created>
  <dcterms:modified xsi:type="dcterms:W3CDTF">2016-07-20T23:39:30Z</dcterms:modified>
</cp:coreProperties>
</file>