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9FD1-C1DF-4420-94EE-2413719AFA79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25E7A-2D12-4363-9A94-00213C76B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ing.com/images/search?q=florence+nightingale&amp;view=detailv2&amp;&amp;id=F90285FDE04F21D7B51B38F2B7355619B3780FBE&amp;selectedIndex=146&amp;ccid=/mr5MV57&amp;simid=608013537345209407&amp;thid=OIP.Mfe6af9315e7bce73ef33e64086051546H2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lgr2x4P_NAhWD2T4KHbQ6CAcQjRwIBw&amp;url=http://www.christianitytoday.com/history/issues/issue-25/faith-behind-famous-florence-nightingale-christian-history.html&amp;bvm=bv.127178174,d.cWw&amp;psig=AFQjCNE0JDj-ZnlGqZQsEmTlYx2znUYpug&amp;ust=1469025372418680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X7I_y3__NAhXDVT4KHbNgDBMQjRwIBw&amp;url=http://www.nursetogether.com/happy-birthday-florence-nightingale&amp;psig=AFQjCNGHaqq_jXqV2oYlA6z3CXoQhlZbJQ&amp;ust=1469025247099477" TargetMode="Externa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iIxc2T4P_NAhVFdj4KHcd9AM4QjRwIBw&amp;url=http://www.seowebmarketing.co.uk/google-doodles/florence-nightingale-google-doodle/&amp;bvm=bv.127178174,d.cWw&amp;psig=AFQjCNE0JDj-ZnlGqZQsEmTlYx2znUYpug&amp;ust=1469025372418680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Gy5WA4f_NAhVMPD4KHfshD_EQjRwIBw&amp;url=http://www3.hants.gov.uk/biographies/florence-nightingale/her-early-years.htm&amp;bvm=bv.127178174,d.cWw&amp;psig=AFQjCNHeR5e04xxNBntTZt6Q02qdAkAxsw&amp;ust=1469025553410347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en-US" dirty="0" smtClean="0"/>
              <a:t>Florence Nightingale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Ruby</a:t>
            </a:r>
            <a:endParaRPr lang="en-US" dirty="0"/>
          </a:p>
        </p:txBody>
      </p:sp>
      <p:pic>
        <p:nvPicPr>
          <p:cNvPr id="6146" name="Picture 2" descr="http://tse1.mm.bing.net/th?&amp;id=OIP.Mfe6af9315e7bce73ef33e64086051546H2&amp;w=300&amp;h=150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362200"/>
            <a:ext cx="422910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419600" cy="4525963"/>
          </a:xfrm>
        </p:spPr>
        <p:txBody>
          <a:bodyPr/>
          <a:lstStyle/>
          <a:p>
            <a:r>
              <a:rPr lang="en-US" dirty="0" smtClean="0"/>
              <a:t>Florence was a nurse.</a:t>
            </a:r>
            <a:endParaRPr lang="en-US" dirty="0"/>
          </a:p>
        </p:txBody>
      </p:sp>
      <p:pic>
        <p:nvPicPr>
          <p:cNvPr id="12290" name="Picture 2" descr="http://www.christianitytoday.com/images/68410.jpg?w=7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667000"/>
            <a:ext cx="66675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/>
          <a:lstStyle/>
          <a:p>
            <a:r>
              <a:rPr lang="en-US" dirty="0" smtClean="0"/>
              <a:t>She was born in</a:t>
            </a:r>
            <a:r>
              <a:rPr lang="en-US" dirty="0" smtClean="0"/>
              <a:t> 1920.</a:t>
            </a:r>
            <a:endParaRPr lang="en-US" dirty="0" smtClean="0"/>
          </a:p>
          <a:p>
            <a:r>
              <a:rPr lang="en-US" dirty="0" smtClean="0"/>
              <a:t>She visited </a:t>
            </a:r>
            <a:r>
              <a:rPr lang="en-US" dirty="0" smtClean="0"/>
              <a:t>the </a:t>
            </a:r>
            <a:r>
              <a:rPr lang="en-US" dirty="0" smtClean="0"/>
              <a:t>poor.</a:t>
            </a:r>
            <a:endParaRPr lang="en-US" dirty="0" smtClean="0"/>
          </a:p>
          <a:p>
            <a:r>
              <a:rPr lang="en-US" dirty="0" smtClean="0"/>
              <a:t>She was b</a:t>
            </a:r>
            <a:r>
              <a:rPr lang="en-US" dirty="0" smtClean="0"/>
              <a:t>orn </a:t>
            </a:r>
            <a:r>
              <a:rPr lang="en-US" dirty="0" smtClean="0"/>
              <a:t>in </a:t>
            </a:r>
            <a:r>
              <a:rPr lang="en-US" dirty="0" smtClean="0"/>
              <a:t>Italy.</a:t>
            </a:r>
            <a:endParaRPr lang="en-US" dirty="0"/>
          </a:p>
        </p:txBody>
      </p:sp>
      <p:pic>
        <p:nvPicPr>
          <p:cNvPr id="14338" name="Picture 2" descr="http://www.nursetogether.com/sites/default/files/happy-birthday-florenc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4927600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</a:t>
            </a:r>
            <a:r>
              <a:rPr lang="en-US" smtClean="0"/>
              <a:t>working </a:t>
            </a:r>
            <a:endParaRPr lang="en-US" dirty="0" smtClean="0"/>
          </a:p>
          <a:p>
            <a:r>
              <a:rPr lang="en-US" dirty="0" smtClean="0"/>
              <a:t>Caring </a:t>
            </a:r>
            <a:endParaRPr lang="en-US" dirty="0"/>
          </a:p>
        </p:txBody>
      </p:sp>
      <p:pic>
        <p:nvPicPr>
          <p:cNvPr id="13314" name="Picture 2" descr="http://www.seowebmarketing.co.uk/wp-content/uploads/Florence-Nightingale-Google-Doodle-image-900x63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438400"/>
            <a:ext cx="5619750" cy="3973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She was the oldest sibling.</a:t>
            </a:r>
          </a:p>
          <a:p>
            <a:r>
              <a:rPr lang="en-US" dirty="0" smtClean="0"/>
              <a:t>She helped soldiers during the war.</a:t>
            </a:r>
          </a:p>
          <a:p>
            <a:r>
              <a:rPr lang="en-US" dirty="0" smtClean="0"/>
              <a:t>She had a sister named </a:t>
            </a:r>
            <a:r>
              <a:rPr lang="en-US" dirty="0" err="1" smtClean="0"/>
              <a:t>Parthe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026" name="Picture 2" descr="http://www3.hants.gov.uk/florence-nightingale-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00200"/>
            <a:ext cx="3619500" cy="488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62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Florence Nightingale</vt:lpstr>
      <vt:lpstr>What is she famous for?</vt:lpstr>
      <vt:lpstr>Early Life</vt:lpstr>
      <vt:lpstr>Character Traits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nightingale</dc:title>
  <dc:creator>PocStudent</dc:creator>
  <cp:lastModifiedBy>Susan Cardoza</cp:lastModifiedBy>
  <cp:revision>6</cp:revision>
  <dcterms:created xsi:type="dcterms:W3CDTF">2016-07-19T14:17:07Z</dcterms:created>
  <dcterms:modified xsi:type="dcterms:W3CDTF">2016-07-20T22:44:29Z</dcterms:modified>
</cp:coreProperties>
</file>