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D524-AB5C-4D19-A870-99D3399F1C8C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61FA-0BAA-4135-A7F7-0F4D33D6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7918"/>
            <a:ext cx="6400800" cy="17526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Maggie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800" y="1966913"/>
            <a:ext cx="2692400" cy="302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he is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 is famous for his art.</a:t>
            </a:r>
          </a:p>
          <a:p>
            <a:r>
              <a:rPr lang="en-US" dirty="0" smtClean="0"/>
              <a:t>He is also famous for his cool inventions.</a:t>
            </a:r>
            <a:endParaRPr lang="en-US" dirty="0"/>
          </a:p>
        </p:txBody>
      </p:sp>
      <p:pic>
        <p:nvPicPr>
          <p:cNvPr id="5" name="Picture 4" descr="leonardo-da-vinci-inventions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048000"/>
            <a:ext cx="4343400" cy="30028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Leo drew pictures of plants, flowers, insects, and animals.</a:t>
            </a:r>
          </a:p>
          <a:p>
            <a:r>
              <a:rPr lang="en-US" dirty="0" smtClean="0"/>
              <a:t>He lived in Europe.</a:t>
            </a:r>
          </a:p>
          <a:p>
            <a:endParaRPr lang="en-US" dirty="0"/>
          </a:p>
        </p:txBody>
      </p:sp>
      <p:pic>
        <p:nvPicPr>
          <p:cNvPr id="5" name="Picture 4" descr="leonardo-da-vin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484494"/>
            <a:ext cx="3200400" cy="41683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made a famous picture of “The Virgin Of The Rocks”.</a:t>
            </a:r>
          </a:p>
          <a:p>
            <a:r>
              <a:rPr lang="en-US" dirty="0" smtClean="0"/>
              <a:t>He made a super famous painting called the Mona Lisa.</a:t>
            </a:r>
          </a:p>
          <a:p>
            <a:r>
              <a:rPr lang="en-US" dirty="0" smtClean="0"/>
              <a:t>He was more interested in his inventions and experiments .</a:t>
            </a:r>
          </a:p>
          <a:p>
            <a:endParaRPr lang="en-US" dirty="0"/>
          </a:p>
        </p:txBody>
      </p:sp>
      <p:pic>
        <p:nvPicPr>
          <p:cNvPr id="2050" name="Picture 2" descr="http://www.leonardodavincisecrets.com/images/gallery/Mona_Lisa-adjus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786546"/>
            <a:ext cx="3164378" cy="4919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84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Leonardo Da Vinci</vt:lpstr>
      <vt:lpstr>What he is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5</cp:revision>
  <dcterms:created xsi:type="dcterms:W3CDTF">2016-07-19T15:49:43Z</dcterms:created>
  <dcterms:modified xsi:type="dcterms:W3CDTF">2016-07-20T22:46:58Z</dcterms:modified>
</cp:coreProperties>
</file>