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/>
    <p:restoredTop sz="94687"/>
  </p:normalViewPr>
  <p:slideViewPr>
    <p:cSldViewPr>
      <p:cViewPr varScale="1">
        <p:scale>
          <a:sx n="85" d="100"/>
          <a:sy n="85" d="100"/>
        </p:scale>
        <p:origin x="2128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82140-07B7-439A-AE73-07A191897186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4F21-7FB8-406A-8987-CB8E60578A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82140-07B7-439A-AE73-07A191897186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4F21-7FB8-406A-8987-CB8E60578A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82140-07B7-439A-AE73-07A191897186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4F21-7FB8-406A-8987-CB8E60578A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82140-07B7-439A-AE73-07A191897186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4F21-7FB8-406A-8987-CB8E60578A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82140-07B7-439A-AE73-07A191897186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4F21-7FB8-406A-8987-CB8E60578A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82140-07B7-439A-AE73-07A191897186}" type="datetimeFigureOut">
              <a:rPr lang="en-US" smtClean="0"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4F21-7FB8-406A-8987-CB8E60578A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82140-07B7-439A-AE73-07A191897186}" type="datetimeFigureOut">
              <a:rPr lang="en-US" smtClean="0"/>
              <a:t>7/20/16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4F21-7FB8-406A-8987-CB8E60578A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82140-07B7-439A-AE73-07A191897186}" type="datetimeFigureOut">
              <a:rPr lang="en-US" smtClean="0"/>
              <a:t>7/20/16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4F21-7FB8-406A-8987-CB8E60578A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82140-07B7-439A-AE73-07A191897186}" type="datetimeFigureOut">
              <a:rPr lang="en-US" smtClean="0"/>
              <a:t>7/20/16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4F21-7FB8-406A-8987-CB8E60578A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82140-07B7-439A-AE73-07A191897186}" type="datetimeFigureOut">
              <a:rPr lang="en-US" smtClean="0"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4F21-7FB8-406A-8987-CB8E60578A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82140-07B7-439A-AE73-07A191897186}" type="datetimeFigureOut">
              <a:rPr lang="en-US" smtClean="0"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4F21-7FB8-406A-8987-CB8E60578A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82140-07B7-439A-AE73-07A191897186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04F21-7FB8-406A-8987-CB8E60578A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bing.com/images/search?q=satoshi+tajiri&amp;view=detailv2&amp;&amp;id=90B93CA9C9A8973AD9A45A4F0606355F1F17F4F3&amp;selectedIndex=6&amp;ccid=bL62cggV&amp;simid=607998904387374444&amp;thid=OIP.M6cbeb6720815d7256bb4f5a1e0af086ao0" TargetMode="Externa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ing.com/images/search?q=japan&amp;view=detailv2&amp;&amp;id=26CFDEE6C33FA5F97F33CA8E16660F28A36BC510&amp;selectedIndex=0&amp;ccid=Pxe3iyYh&amp;simid=608006059803542569&amp;thid=OIP.M3f17b78b26210882913bba3ac4eb55c8H0" TargetMode="Externa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ing.com/images/search?q=mendal+palace&amp;view=detailv2&amp;&amp;id=67E464167BA6C8959EFC1BB89F601E7F3DA22235&amp;selectedIndex=8&amp;ccid=sG7yEZLL&amp;simid=608024682787505813&amp;thid=OIP.Mb06ef21192cbdf71c8910b84c2019158o0" TargetMode="External"/><Relationship Id="rId3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838200"/>
            <a:ext cx="7772400" cy="1470025"/>
          </a:xfrm>
        </p:spPr>
        <p:txBody>
          <a:bodyPr/>
          <a:lstStyle/>
          <a:p>
            <a:r>
              <a:rPr lang="en-US" dirty="0" smtClean="0"/>
              <a:t>Satoshi </a:t>
            </a:r>
            <a:r>
              <a:rPr lang="en-US" dirty="0" err="1"/>
              <a:t>T</a:t>
            </a:r>
            <a:r>
              <a:rPr lang="en-US" dirty="0" err="1" smtClean="0"/>
              <a:t>ajiri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752600"/>
          </a:xfrm>
        </p:spPr>
        <p:txBody>
          <a:bodyPr/>
          <a:lstStyle/>
          <a:p>
            <a:r>
              <a:rPr lang="en-US" dirty="0" smtClean="0"/>
              <a:t>By </a:t>
            </a:r>
            <a:r>
              <a:rPr lang="en-US" dirty="0"/>
              <a:t>L</a:t>
            </a:r>
            <a:r>
              <a:rPr lang="en-US" dirty="0" smtClean="0"/>
              <a:t>incoln</a:t>
            </a:r>
            <a:endParaRPr lang="en-US" dirty="0"/>
          </a:p>
        </p:txBody>
      </p:sp>
      <p:pic>
        <p:nvPicPr>
          <p:cNvPr id="14338" name="Picture 2" descr="http://tse1.mm.bing.net/th?&amp;id=OIP.M6cbeb6720815d7256bb4f5a1e0af086ao0&amp;w=299&amp;h=197&amp;c=0&amp;pid=1.9&amp;rs=0&amp;p=0&amp;r=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2286000"/>
            <a:ext cx="3310590" cy="2181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he famous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created </a:t>
            </a:r>
            <a:r>
              <a:rPr lang="en-US" dirty="0" err="1" smtClean="0"/>
              <a:t>Pokemon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 descr="Image result for pokem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3200400"/>
            <a:ext cx="2962947" cy="2609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was born in Japan </a:t>
            </a:r>
            <a:r>
              <a:rPr lang="en-US" dirty="0" smtClean="0"/>
              <a:t>on August </a:t>
            </a:r>
            <a:r>
              <a:rPr lang="en-US" dirty="0" smtClean="0"/>
              <a:t>28, 1965.</a:t>
            </a:r>
          </a:p>
          <a:p>
            <a:r>
              <a:rPr lang="en-US" dirty="0" smtClean="0"/>
              <a:t>He loved insects.</a:t>
            </a:r>
          </a:p>
          <a:p>
            <a:r>
              <a:rPr lang="en-US" dirty="0" smtClean="0"/>
              <a:t>His nickname was Dr. Bug.</a:t>
            </a:r>
            <a:endParaRPr lang="en-US" dirty="0"/>
          </a:p>
        </p:txBody>
      </p:sp>
      <p:pic>
        <p:nvPicPr>
          <p:cNvPr id="3074" name="Picture 2" descr="http://tse1.mm.bing.net/th?&amp;id=OIP.M3f17b78b26210882913bba3ac4eb55c8H0&amp;w=269&amp;h=300&amp;c=0&amp;pid=1.9&amp;rs=0&amp;p=0&amp;r=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3124200"/>
            <a:ext cx="2971800" cy="3314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skipped school to play video games.</a:t>
            </a:r>
          </a:p>
          <a:p>
            <a:r>
              <a:rPr lang="en-US" dirty="0" smtClean="0"/>
              <a:t>He wrote a magazine called </a:t>
            </a:r>
            <a:r>
              <a:rPr lang="en-US" u="sng" dirty="0" smtClean="0"/>
              <a:t>Game Freak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1987 he made his first game called </a:t>
            </a:r>
            <a:r>
              <a:rPr lang="en-US" dirty="0" err="1" smtClean="0"/>
              <a:t>Mendal</a:t>
            </a:r>
            <a:r>
              <a:rPr lang="en-US" dirty="0" smtClean="0"/>
              <a:t> Palace.</a:t>
            </a:r>
            <a:endParaRPr lang="en-US" dirty="0"/>
          </a:p>
        </p:txBody>
      </p:sp>
      <p:pic>
        <p:nvPicPr>
          <p:cNvPr id="2050" name="Picture 2" descr="http://tse1.mm.bing.net/th?&amp;id=OIP.Mb06ef21192cbdf71c8910b84c2019158o0&amp;w=186&amp;h=164&amp;c=0&amp;pid=1.9&amp;rs=0&amp;p=0&amp;r=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4038600"/>
            <a:ext cx="2641171" cy="2314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67</Words>
  <Application>Microsoft Macintosh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Arial</vt:lpstr>
      <vt:lpstr>Office Theme</vt:lpstr>
      <vt:lpstr>Satoshi Tajiri</vt:lpstr>
      <vt:lpstr>What is he famous for?</vt:lpstr>
      <vt:lpstr>Early Life</vt:lpstr>
      <vt:lpstr>Fun Facts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PocStudent</dc:creator>
  <cp:lastModifiedBy>Susan Cardoza</cp:lastModifiedBy>
  <cp:revision>4</cp:revision>
  <dcterms:created xsi:type="dcterms:W3CDTF">2016-07-19T15:45:05Z</dcterms:created>
  <dcterms:modified xsi:type="dcterms:W3CDTF">2016-07-20T23:29:51Z</dcterms:modified>
</cp:coreProperties>
</file>