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16"/>
    <p:restoredTop sz="94687"/>
  </p:normalViewPr>
  <p:slideViewPr>
    <p:cSldViewPr>
      <p:cViewPr varScale="1">
        <p:scale>
          <a:sx n="100" d="100"/>
          <a:sy n="100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1EE02-4B76-4F63-AB04-0B42B9786ED8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6282C-1B1A-4141-AC7F-7E64DA38A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bing.com/images/search?q=tom+brady+pictures+playing+football&amp;view=detailv2&amp;&amp;id=F6525E1474DADFF58E7B8A354F1E08C3E3B77854&amp;selectedIndex=0&amp;ccid=DeqxfMQi&amp;simid=608016281828461013&amp;thid=OIP.M0deab17cc4229d425e112c875fedd8afH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bing.com/images/search?q=tom+brady+pictures+playing+football&amp;view=detailv2&amp;&amp;id=9F24B2D3069A64F7A1D332742A37B4BA427CF60E&amp;selectedIndex=28&amp;ccid=63vfzf1F&amp;simid=608018347703077560&amp;thid=OIP.Meb7bdfcdfd454c7b22d06dfaf9e3fcb1H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bing.com/images/search?q=tom+brady+pictures+playing+football&amp;view=detailv2&amp;&amp;id=2C27131195E29A28DCB13EE2FF41D8F21A8C45AE&amp;selectedIndex=61&amp;ccid=MVoxIbYF&amp;simid=608042979337244321&amp;thid=OIP.M315a3121b6054e5b44ba77e095f7c4e2o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s://www.bing.com/images/search?q=tom+bradys+house&amp;view=detailv2&amp;&amp;id=E6A40524B81247D68B71FAC6BC63DD6A1FE5E170&amp;selectedIndex=3&amp;ccid=/Ig/Yd4R&amp;simid=608043219871793233&amp;thid=OIP.Mfc883f61de1103257ceb7b3d12504083o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ng.com/images/search?q=tom+bradys+house&amp;view=detailv2&amp;&amp;id=E74B511F83389B22FE8A83F73EA638D6F0B55F5D&amp;selectedIndex=24&amp;ccid=2I1Q1Vp+&amp;simid=608053600798379613&amp;thid=OIP.Md88d50d55a7eac0f3c26d46f8d624077o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s://www.bing.com/images/search?q=tom+bradys+house&amp;view=detailv2&amp;&amp;id=6D75AAEE372E108A94DD326B4FEC7EF3F723A679&amp;selectedIndex=7&amp;ccid=dsIZu3TQ&amp;simid=607991010247902978&amp;thid=OIP.M76c219bb74d0e1c5caed8b5aa3bb5a4dH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ved=0ahUKEwi5gvXp0__NAhUKaT4KHTPTBIsQjRwIBw&amp;url=http://blog.masslive.com/patriots/2011/11/tom_bradys_recent_shortcomings.html&amp;bvm=bv.127178174,d.cWw&amp;psig=AFQjCNHn-JudnPJn8myCFDHOsQCNAaew9g&amp;ust=14690220637684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bing.com/images/search?q=pats+logo+pics&amp;view=detailv2&amp;&amp;id=1DC766F9FB983DC8201736C87ABDC15F7177CDF5&amp;selectedIndex=14&amp;ccid=0XTyTl5h&amp;simid=607987226392793075&amp;thid=OIP.Md174f24e5e610d3e028def44da19eceaH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09600"/>
            <a:ext cx="7772400" cy="1470025"/>
          </a:xfrm>
        </p:spPr>
        <p:txBody>
          <a:bodyPr/>
          <a:lstStyle/>
          <a:p>
            <a:r>
              <a:rPr lang="en-US" dirty="0" smtClean="0"/>
              <a:t>Tom Brady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Izabell</a:t>
            </a:r>
            <a:endParaRPr lang="en-US" dirty="0"/>
          </a:p>
        </p:txBody>
      </p:sp>
      <p:pic>
        <p:nvPicPr>
          <p:cNvPr id="6146" name="Picture 2" descr="https://tse1.mm.bing.net/th?&amp;id=OIP.M0deab17cc4229d425e112c875fedd8afH0&amp;w=257&amp;h=25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1981200"/>
            <a:ext cx="2447925" cy="24479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he famous for?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Brady is famous for being really good at football.</a:t>
            </a:r>
          </a:p>
          <a:p>
            <a:r>
              <a:rPr lang="en-US" dirty="0" smtClean="0"/>
              <a:t>He works hard and is confident.</a:t>
            </a:r>
            <a:endParaRPr lang="en-US" dirty="0"/>
          </a:p>
        </p:txBody>
      </p:sp>
      <p:pic>
        <p:nvPicPr>
          <p:cNvPr id="4098" name="Picture 2" descr="https://tse1.mm.bing.net/th?&amp;id=OIP.Meb7bdfcdfd454c7b22d06dfaf9e3fcb1H0&amp;w=237&amp;h=297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7600"/>
            <a:ext cx="2257425" cy="282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arly </a:t>
            </a:r>
            <a:r>
              <a:rPr lang="en-US" dirty="0"/>
              <a:t>L</a:t>
            </a:r>
            <a:r>
              <a:rPr lang="en-US" dirty="0" smtClean="0"/>
              <a:t>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/>
              <a:t>B</a:t>
            </a:r>
            <a:r>
              <a:rPr lang="en-US" dirty="0" smtClean="0"/>
              <a:t>rady grow up in San Mateo, California. </a:t>
            </a:r>
          </a:p>
          <a:p>
            <a:r>
              <a:rPr lang="en-US" dirty="0" smtClean="0"/>
              <a:t>One of his early memories was attending a football game. </a:t>
            </a:r>
          </a:p>
        </p:txBody>
      </p:sp>
      <p:pic>
        <p:nvPicPr>
          <p:cNvPr id="5122" name="Picture 2" descr="https://tse1.mm.bing.net/th?&amp;id=OIP.M315a3121b6054e5b44ba77e095f7c4e2o0&amp;w=218&amp;h=300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011774"/>
            <a:ext cx="2401231" cy="330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in the world is 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lives in:</a:t>
            </a:r>
          </a:p>
          <a:p>
            <a:r>
              <a:rPr lang="en-US" dirty="0" smtClean="0"/>
              <a:t> Los Angeles</a:t>
            </a:r>
          </a:p>
          <a:p>
            <a:r>
              <a:rPr lang="en-US" dirty="0"/>
              <a:t> </a:t>
            </a:r>
            <a:r>
              <a:rPr lang="en-US" dirty="0" smtClean="0"/>
              <a:t>Boston</a:t>
            </a:r>
          </a:p>
          <a:p>
            <a:r>
              <a:rPr lang="en-US" dirty="0"/>
              <a:t> N</a:t>
            </a:r>
            <a:r>
              <a:rPr lang="en-US" dirty="0" smtClean="0"/>
              <a:t>ew York</a:t>
            </a:r>
            <a:endParaRPr lang="en-US" dirty="0"/>
          </a:p>
        </p:txBody>
      </p:sp>
      <p:pic>
        <p:nvPicPr>
          <p:cNvPr id="3074" name="Picture 2" descr="https://tse1.mm.bing.net/th?&amp;id=OIP.Mfc883f61de1103257ceb7b3d12504083o0&amp;w=299&amp;h=173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4852" y="3976687"/>
            <a:ext cx="2847975" cy="1647825"/>
          </a:xfrm>
          <a:prstGeom prst="rect">
            <a:avLst/>
          </a:prstGeom>
          <a:noFill/>
        </p:spPr>
      </p:pic>
      <p:pic>
        <p:nvPicPr>
          <p:cNvPr id="3076" name="Picture 4" descr="https://tse1.mm.bing.net/th?&amp;id=OIP.M76c219bb74d0e1c5caed8b5aa3bb5a4dH0&amp;w=299&amp;h=200&amp;c=0&amp;pid=1.9&amp;rs=0&amp;p=0&amp;r=0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4800600"/>
            <a:ext cx="2847975" cy="1905000"/>
          </a:xfrm>
          <a:prstGeom prst="rect">
            <a:avLst/>
          </a:prstGeom>
          <a:noFill/>
        </p:spPr>
      </p:pic>
      <p:pic>
        <p:nvPicPr>
          <p:cNvPr id="3078" name="Picture 6" descr="https://tse1.mm.bing.net/th?&amp;id=OIP.Md88d50d55a7eac0f3c26d46f8d624077o0&amp;w=300&amp;h=182&amp;c=0&amp;pid=1.9&amp;rs=0&amp;p=0&amp;r=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9800" y="3429000"/>
            <a:ext cx="2857500" cy="1733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perseverance</a:t>
            </a:r>
            <a:endParaRPr lang="en-US" dirty="0"/>
          </a:p>
        </p:txBody>
      </p:sp>
      <p:pic>
        <p:nvPicPr>
          <p:cNvPr id="2050" name="Picture 2" descr="http://media.masslive.com/patriots/photo/tom-brady-3b0305b8d648119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2317040"/>
            <a:ext cx="5410200" cy="41792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 was a baseball player. </a:t>
            </a:r>
          </a:p>
          <a:p>
            <a:r>
              <a:rPr lang="en-US" dirty="0" smtClean="0"/>
              <a:t>The football team never won a game when </a:t>
            </a:r>
            <a:r>
              <a:rPr lang="en-US" smtClean="0"/>
              <a:t>he </a:t>
            </a:r>
            <a:r>
              <a:rPr lang="en-US" smtClean="0"/>
              <a:t>first </a:t>
            </a:r>
            <a:r>
              <a:rPr lang="en-US" dirty="0" smtClean="0"/>
              <a:t>started. </a:t>
            </a:r>
          </a:p>
          <a:p>
            <a:r>
              <a:rPr lang="en-US" dirty="0"/>
              <a:t> </a:t>
            </a:r>
            <a:r>
              <a:rPr lang="en-US" dirty="0" smtClean="0"/>
              <a:t>He </a:t>
            </a:r>
            <a:r>
              <a:rPr lang="en-US" dirty="0" smtClean="0"/>
              <a:t>always had to get up at 6:00 in the morning.</a:t>
            </a:r>
            <a:endParaRPr lang="en-US" dirty="0"/>
          </a:p>
        </p:txBody>
      </p:sp>
      <p:pic>
        <p:nvPicPr>
          <p:cNvPr id="1026" name="Picture 2" descr="https://tse1.mm.bing.net/th?&amp;id=OIP.Md174f24e5e610d3e028def44da19eceaH0&amp;w=300&amp;h=241&amp;c=0&amp;pid=1.9&amp;rs=0&amp;p=0&amp;r=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343400"/>
            <a:ext cx="2857500" cy="2295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106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Tom Brady</vt:lpstr>
      <vt:lpstr>What is he famous for? </vt:lpstr>
      <vt:lpstr>Early Life</vt:lpstr>
      <vt:lpstr>Where in the world is he?</vt:lpstr>
      <vt:lpstr>Character traits</vt:lpstr>
      <vt:lpstr>Fun Facts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PocStudent</cp:lastModifiedBy>
  <cp:revision>12</cp:revision>
  <dcterms:created xsi:type="dcterms:W3CDTF">2016-07-19T12:23:34Z</dcterms:created>
  <dcterms:modified xsi:type="dcterms:W3CDTF">2016-07-22T18:00:17Z</dcterms:modified>
</cp:coreProperties>
</file>