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F5D9-88D3-4141-80CC-BDA64086956E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A0138-169B-4B59-9E34-3CFEB891C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ing.com/images/search?q=The+Lorax&amp;view=detailv2&amp;&amp;id=F34636DFB4E3047C88B1EA32492F0B3B9E19F81F&amp;selectedIndex=33&amp;ccid=iiYjSYxG&amp;simid=608045728127585854&amp;thid=OIP.M8a2623498c462025aae41c6e1ef09611H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bing.com/images/search?q=One+Fish+Two+Fish+Red+Fish+Blue+Fish&amp;view=detailv2&amp;&amp;id=A056654D3D537F10612387BF4712698824DD64A4&amp;selectedIndex=0&amp;ccid=WBYQ1GJS&amp;simid=608000059742225276&amp;thid=OIP.M581610d462524409551dfa4da85696f7H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ng.com/images/search?q=how+the+grinch+stole+christmas&amp;view=detailv2&amp;&amp;id=1A365F683A1A4959746323D13DABAA029537EE7F&amp;selectedIndex=0&amp;ccid=hW8h7zC1&amp;simid=607993634461255393&amp;thid=OIP.M856f21ef30b51d40214e26cf169814f5H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8487"/>
            <a:ext cx="7772400" cy="1470025"/>
          </a:xfrm>
        </p:spPr>
        <p:txBody>
          <a:bodyPr/>
          <a:lstStyle/>
          <a:p>
            <a:r>
              <a:rPr lang="en-US" dirty="0" smtClean="0"/>
              <a:t>Dr. Seuss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  <a:r>
              <a:rPr lang="en-US" smtClean="0"/>
              <a:t>: Gwen</a:t>
            </a:r>
            <a:endParaRPr lang="en-US" dirty="0"/>
          </a:p>
        </p:txBody>
      </p:sp>
      <p:pic>
        <p:nvPicPr>
          <p:cNvPr id="14338" name="Picture 2" descr="Image result for dr. su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2051" y="1828800"/>
            <a:ext cx="3519898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 smtClean="0"/>
              <a:t>is he</a:t>
            </a:r>
            <a:r>
              <a:rPr lang="en-US" smtClean="0"/>
              <a:t> </a:t>
            </a:r>
            <a:r>
              <a:rPr lang="en-US" dirty="0" smtClean="0"/>
              <a:t>famous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wrote books.</a:t>
            </a:r>
            <a:endParaRPr lang="en-US" dirty="0"/>
          </a:p>
        </p:txBody>
      </p:sp>
      <p:pic>
        <p:nvPicPr>
          <p:cNvPr id="2050" name="Picture 2" descr="http://tse1.mm.bing.net/th?&amp;id=OIP.M8a2623498c462025aae41c6e1ef09611H0&amp;w=299&amp;h=189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09800"/>
            <a:ext cx="2847975" cy="1800225"/>
          </a:xfrm>
          <a:prstGeom prst="rect">
            <a:avLst/>
          </a:prstGeom>
          <a:noFill/>
        </p:spPr>
      </p:pic>
      <p:pic>
        <p:nvPicPr>
          <p:cNvPr id="2052" name="Picture 4" descr="http://tse1.mm.bing.net/th?&amp;id=OIP.M581610d462524409551dfa4da85696f7H0&amp;w=220&amp;h=299&amp;c=0&amp;pid=1.9&amp;rs=0&amp;p=0&amp;r=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743200"/>
            <a:ext cx="2095500" cy="284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born on March 2, 1904.</a:t>
            </a:r>
          </a:p>
          <a:p>
            <a:r>
              <a:rPr lang="en-US" dirty="0" smtClean="0"/>
              <a:t>He was born in Springfield, Massachusetts.</a:t>
            </a:r>
          </a:p>
          <a:p>
            <a:r>
              <a:rPr lang="en-US" dirty="0" smtClean="0"/>
              <a:t>His name is Theodor Seuss Geisel.</a:t>
            </a:r>
            <a:endParaRPr lang="en-US" dirty="0"/>
          </a:p>
        </p:txBody>
      </p:sp>
      <p:pic>
        <p:nvPicPr>
          <p:cNvPr id="3074" name="Picture 2" descr="Image result for dr. su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429000"/>
            <a:ext cx="2028825" cy="29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a good artist.</a:t>
            </a:r>
          </a:p>
          <a:p>
            <a:r>
              <a:rPr lang="en-US" dirty="0" smtClean="0"/>
              <a:t>He married Helen.</a:t>
            </a:r>
          </a:p>
          <a:p>
            <a:r>
              <a:rPr lang="en-US" dirty="0" smtClean="0"/>
              <a:t>He wrote “How the Grinch </a:t>
            </a:r>
            <a:r>
              <a:rPr lang="en-US" smtClean="0"/>
              <a:t>Stole Christmas.”</a:t>
            </a:r>
            <a:endParaRPr lang="en-US" dirty="0"/>
          </a:p>
        </p:txBody>
      </p:sp>
      <p:pic>
        <p:nvPicPr>
          <p:cNvPr id="1026" name="Picture 2" descr="http://tse1.mm.bing.net/th?&amp;id=OIP.M856f21ef30b51d40214e26cf169814f5H0&amp;w=300&amp;h=225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58140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63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Dr. Seuss</vt:lpstr>
      <vt:lpstr>What is he famous for?</vt:lpstr>
      <vt:lpstr>Early Life</vt:lpstr>
      <vt:lpstr>Fun Facts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PocStudent</cp:lastModifiedBy>
  <cp:revision>4</cp:revision>
  <dcterms:created xsi:type="dcterms:W3CDTF">2016-07-19T15:50:47Z</dcterms:created>
  <dcterms:modified xsi:type="dcterms:W3CDTF">2016-07-22T18:01:43Z</dcterms:modified>
</cp:coreProperties>
</file>