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3928" autoAdjust="0"/>
  </p:normalViewPr>
  <p:slideViewPr>
    <p:cSldViewPr>
      <p:cViewPr varScale="1">
        <p:scale>
          <a:sx n="84" d="100"/>
          <a:sy n="84" d="100"/>
        </p:scale>
        <p:origin x="21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8F63-A27A-42DA-A09D-D0F16173E51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B9F7-60BE-4F5A-94E4-27A9163BC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8F63-A27A-42DA-A09D-D0F16173E51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B9F7-60BE-4F5A-94E4-27A9163BC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8F63-A27A-42DA-A09D-D0F16173E51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B9F7-60BE-4F5A-94E4-27A9163BC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8F63-A27A-42DA-A09D-D0F16173E51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B9F7-60BE-4F5A-94E4-27A9163BC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8F63-A27A-42DA-A09D-D0F16173E51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B9F7-60BE-4F5A-94E4-27A9163BC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8F63-A27A-42DA-A09D-D0F16173E51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B9F7-60BE-4F5A-94E4-27A9163BC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8F63-A27A-42DA-A09D-D0F16173E51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B9F7-60BE-4F5A-94E4-27A9163BC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8F63-A27A-42DA-A09D-D0F16173E51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B9F7-60BE-4F5A-94E4-27A9163BC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8F63-A27A-42DA-A09D-D0F16173E51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B9F7-60BE-4F5A-94E4-27A9163BC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8F63-A27A-42DA-A09D-D0F16173E51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B9F7-60BE-4F5A-94E4-27A9163BC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8F63-A27A-42DA-A09D-D0F16173E51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B9F7-60BE-4F5A-94E4-27A9163BC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98F63-A27A-42DA-A09D-D0F16173E51D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4B9F7-60BE-4F5A-94E4-27A9163BC5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ng.com/images/search?q=Kobe+Bryant&amp;view=detailv2&amp;&amp;id=39B6D25239042A6EFE2A9D7B93F0A909A59008E5&amp;selectedIndex=11&amp;ccid=SQXnUqY2&amp;simid=608012171534010162&amp;thid=OIP.M4905e752a636949d180365c573d68c5do0" TargetMode="Externa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990600"/>
            <a:ext cx="7772400" cy="1470025"/>
          </a:xfrm>
        </p:spPr>
        <p:txBody>
          <a:bodyPr/>
          <a:lstStyle/>
          <a:p>
            <a:r>
              <a:rPr lang="en-US" dirty="0" smtClean="0"/>
              <a:t>Kobe Bryant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By: </a:t>
            </a:r>
            <a:r>
              <a:rPr lang="en-US" dirty="0" smtClean="0"/>
              <a:t>Camden</a:t>
            </a:r>
            <a:endParaRPr lang="en-US" dirty="0"/>
          </a:p>
        </p:txBody>
      </p:sp>
      <p:pic>
        <p:nvPicPr>
          <p:cNvPr id="15362" name="Picture 2" descr="Image result for Kobe Brya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430145"/>
            <a:ext cx="4011930" cy="247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was this person famous?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Kobe Bryant is famous because he was an amazing basketball player and could make almost every shot he made. He was also </a:t>
            </a:r>
            <a:r>
              <a:rPr lang="en-US" dirty="0" smtClean="0"/>
              <a:t>was very </a:t>
            </a:r>
            <a:r>
              <a:rPr lang="en-US" dirty="0" smtClean="0"/>
              <a:t>good at blocking and passing the ball.</a:t>
            </a:r>
            <a:endParaRPr lang="en-US" dirty="0"/>
          </a:p>
        </p:txBody>
      </p:sp>
      <p:pic>
        <p:nvPicPr>
          <p:cNvPr id="1026" name="Picture 2" descr="Image result for Kobe Brya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962400"/>
            <a:ext cx="60960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and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was born </a:t>
            </a:r>
            <a:r>
              <a:rPr lang="en-US" dirty="0" smtClean="0"/>
              <a:t>on August </a:t>
            </a:r>
            <a:r>
              <a:rPr lang="en-US" dirty="0" smtClean="0"/>
              <a:t>23</a:t>
            </a:r>
            <a:r>
              <a:rPr lang="en-US" baseline="30000" dirty="0" smtClean="0"/>
              <a:t>rd,</a:t>
            </a:r>
            <a:r>
              <a:rPr lang="en-US" dirty="0" smtClean="0"/>
              <a:t> 1978.</a:t>
            </a:r>
          </a:p>
          <a:p>
            <a:r>
              <a:rPr lang="en-US" dirty="0" smtClean="0"/>
              <a:t>Kobe was born in Philadelphia, Pennsylvania.</a:t>
            </a:r>
          </a:p>
          <a:p>
            <a:r>
              <a:rPr lang="en-US" dirty="0" smtClean="0"/>
              <a:t>His parents are Joe and Pam Bryant.</a:t>
            </a:r>
          </a:p>
          <a:p>
            <a:r>
              <a:rPr lang="en-US" dirty="0" smtClean="0"/>
              <a:t> He has two sisters named Shaya and Sharia.</a:t>
            </a:r>
          </a:p>
          <a:p>
            <a:endParaRPr lang="en-US" dirty="0"/>
          </a:p>
        </p:txBody>
      </p:sp>
      <p:pic>
        <p:nvPicPr>
          <p:cNvPr id="13314" name="Picture 2" descr="Image result for Kobe Brya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114800"/>
            <a:ext cx="25908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Kobe went to Lower Merion High School.</a:t>
            </a:r>
          </a:p>
          <a:p>
            <a:r>
              <a:rPr lang="en-US" dirty="0" smtClean="0"/>
              <a:t>He decided to skip college and go straight </a:t>
            </a:r>
            <a:r>
              <a:rPr lang="en-US" dirty="0" smtClean="0"/>
              <a:t>to the </a:t>
            </a:r>
            <a:r>
              <a:rPr lang="en-US" dirty="0" smtClean="0"/>
              <a:t>NBA.</a:t>
            </a:r>
          </a:p>
          <a:p>
            <a:r>
              <a:rPr lang="en-US" dirty="0" smtClean="0"/>
              <a:t>He liked playing basketball against his father because it was a challenge.</a:t>
            </a:r>
          </a:p>
          <a:p>
            <a:r>
              <a:rPr lang="en-US" dirty="0" smtClean="0"/>
              <a:t>One summer Kobe made  </a:t>
            </a:r>
            <a:r>
              <a:rPr lang="en-US" dirty="0" smtClean="0"/>
              <a:t>100,000 </a:t>
            </a:r>
            <a:r>
              <a:rPr lang="en-US" dirty="0" smtClean="0"/>
              <a:t>shots.</a:t>
            </a:r>
            <a:endParaRPr lang="en-US" dirty="0"/>
          </a:p>
        </p:txBody>
      </p:sp>
      <p:pic>
        <p:nvPicPr>
          <p:cNvPr id="3074" name="Picture 2" descr="http://tse1.mm.bing.net/th?&amp;id=OIP.M4905e752a636949d180365c573d68c5do0&amp;w=300&amp;h=225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4800600"/>
            <a:ext cx="28575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</a:t>
            </a:r>
            <a:r>
              <a:rPr lang="en-US" dirty="0" smtClean="0"/>
              <a:t>Life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L</a:t>
            </a:r>
            <a:r>
              <a:rPr lang="en-US" dirty="0" smtClean="0"/>
              <a:t>akers lost the championships to the  </a:t>
            </a:r>
            <a:r>
              <a:rPr lang="en-US" dirty="0"/>
              <a:t>C</a:t>
            </a:r>
            <a:r>
              <a:rPr lang="en-US" dirty="0" smtClean="0"/>
              <a:t>eltics in 2008.</a:t>
            </a:r>
          </a:p>
          <a:p>
            <a:r>
              <a:rPr lang="en-US" dirty="0" smtClean="0"/>
              <a:t>Kobe played basketball in the </a:t>
            </a:r>
            <a:r>
              <a:rPr lang="en-US" dirty="0"/>
              <a:t>O</a:t>
            </a:r>
            <a:r>
              <a:rPr lang="en-US" dirty="0" smtClean="0"/>
              <a:t>lympics in Beijing</a:t>
            </a:r>
            <a:r>
              <a:rPr lang="en-US" dirty="0" smtClean="0"/>
              <a:t>, China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broke his index finger but kept playing.</a:t>
            </a:r>
            <a:endParaRPr lang="en-US" dirty="0"/>
          </a:p>
        </p:txBody>
      </p:sp>
      <p:pic>
        <p:nvPicPr>
          <p:cNvPr id="2052" name="Picture 4" descr="Image result for Kobe Brya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5029200"/>
            <a:ext cx="53594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157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Kobe Bryant</vt:lpstr>
      <vt:lpstr>Why was this person famous?</vt:lpstr>
      <vt:lpstr>Birth and Family</vt:lpstr>
      <vt:lpstr>Early Life</vt:lpstr>
      <vt:lpstr>Adult Life 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Kobe Bryant</dc:title>
  <dc:creator>PocStudent</dc:creator>
  <cp:lastModifiedBy>Susan Cardoza</cp:lastModifiedBy>
  <cp:revision>5</cp:revision>
  <dcterms:created xsi:type="dcterms:W3CDTF">2016-07-19T15:07:45Z</dcterms:created>
  <dcterms:modified xsi:type="dcterms:W3CDTF">2016-07-20T23:33:57Z</dcterms:modified>
</cp:coreProperties>
</file>