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66B7-8C58-4CC1-9748-42123F3B2489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8D78-4B21-4F7A-9F1E-94E6F2159A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www.bing.com/images/search?q=wheat&amp;view=detailv2&amp;&amp;id=7FEC26A779C679D39B27B0EAE743061D1745E8E3&amp;selectedIndex=75&amp;ccid=XLgpAiX5&amp;simid=608000759819013797&amp;thid=OIP.M5cb8290225f9f274d4c1c14acd0bfe1co0" TargetMode="External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wheat&amp;view=detailv2&amp;&amp;id=511D1A776DC754C967838DCBA349EE28684DAC6E&amp;selectedIndex=122&amp;ccid=LGkzRgS7&amp;simid=607998943033294880&amp;thid=OIP.M2c69334604bb7d436583ce136dbc5397o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Alexander Graham Bell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</a:t>
            </a:r>
            <a:r>
              <a:rPr lang="en-US" smtClean="0"/>
              <a:t>: </a:t>
            </a:r>
            <a:r>
              <a:rPr lang="en-US" smtClean="0"/>
              <a:t>Abel</a:t>
            </a:r>
            <a:endParaRPr lang="en-US" dirty="0"/>
          </a:p>
        </p:txBody>
      </p:sp>
      <p:pic>
        <p:nvPicPr>
          <p:cNvPr id="14338" name="Picture 2" descr="Image result for alexander graham 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32956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smtClean="0"/>
              <a:t>he famous </a:t>
            </a:r>
            <a:r>
              <a:rPr lang="en-US" dirty="0" smtClean="0"/>
              <a:t>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</a:t>
            </a:r>
            <a:r>
              <a:rPr lang="en-US" dirty="0" smtClean="0"/>
              <a:t>nvented </a:t>
            </a:r>
            <a:r>
              <a:rPr lang="en-US" dirty="0" smtClean="0"/>
              <a:t>the telephone.</a:t>
            </a:r>
            <a:endParaRPr lang="en-US" dirty="0"/>
          </a:p>
        </p:txBody>
      </p:sp>
      <p:pic>
        <p:nvPicPr>
          <p:cNvPr id="2050" name="Picture 2" descr="Image result for alexander graham bell teleph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2971800"/>
            <a:ext cx="2095500" cy="2905125"/>
          </a:xfrm>
          <a:prstGeom prst="rect">
            <a:avLst/>
          </a:prstGeom>
          <a:noFill/>
        </p:spPr>
      </p:pic>
      <p:pic>
        <p:nvPicPr>
          <p:cNvPr id="2052" name="Picture 4" descr="Image result for alexander graham bell teleph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810000"/>
            <a:ext cx="3171825" cy="2381250"/>
          </a:xfrm>
          <a:prstGeom prst="rect">
            <a:avLst/>
          </a:prstGeom>
          <a:noFill/>
        </p:spPr>
      </p:pic>
      <p:pic>
        <p:nvPicPr>
          <p:cNvPr id="2054" name="Picture 6" descr="Image result for alexander graham bell teleph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524250"/>
            <a:ext cx="1981200" cy="3333750"/>
          </a:xfrm>
          <a:prstGeom prst="rect">
            <a:avLst/>
          </a:prstGeom>
          <a:noFill/>
        </p:spPr>
      </p:pic>
      <p:pic>
        <p:nvPicPr>
          <p:cNvPr id="2056" name="Picture 8" descr="Image result for alexander graham bell telepho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419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arly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</a:t>
            </a:r>
            <a:r>
              <a:rPr lang="en-US" dirty="0" smtClean="0"/>
              <a:t> </a:t>
            </a:r>
            <a:r>
              <a:rPr lang="en-US" dirty="0" smtClean="0"/>
              <a:t>on March 3, </a:t>
            </a:r>
            <a:r>
              <a:rPr lang="en-US" dirty="0" smtClean="0"/>
              <a:t>1847.</a:t>
            </a:r>
            <a:endParaRPr lang="en-US" dirty="0" smtClean="0"/>
          </a:p>
          <a:p>
            <a:r>
              <a:rPr lang="en-US" dirty="0" smtClean="0"/>
              <a:t>He c</a:t>
            </a:r>
            <a:r>
              <a:rPr lang="en-US" dirty="0" smtClean="0"/>
              <a:t>reated </a:t>
            </a:r>
            <a:r>
              <a:rPr lang="en-US" dirty="0" smtClean="0"/>
              <a:t>a machine that cleaned wheat.</a:t>
            </a:r>
            <a:endParaRPr lang="en-US" dirty="0"/>
          </a:p>
        </p:txBody>
      </p:sp>
      <p:pic>
        <p:nvPicPr>
          <p:cNvPr id="3080" name="Picture 8" descr="http://tse1.mm.bing.net/th?&amp;id=OIP.M2c69334604bb7d436583ce136dbc5397o0&amp;w=300&amp;h=18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5393" y="3352800"/>
            <a:ext cx="4278607" cy="2667000"/>
          </a:xfrm>
          <a:prstGeom prst="rect">
            <a:avLst/>
          </a:prstGeom>
          <a:noFill/>
        </p:spPr>
      </p:pic>
      <p:pic>
        <p:nvPicPr>
          <p:cNvPr id="3082" name="Picture 10" descr="http://tse1.mm.bing.net/th?&amp;id=OIP.M2c69334604bb7d436583ce136dbc5397o0&amp;w=300&amp;h=18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4278607" cy="2667000"/>
          </a:xfrm>
          <a:prstGeom prst="rect">
            <a:avLst/>
          </a:prstGeom>
          <a:noFill/>
        </p:spPr>
      </p:pic>
      <p:pic>
        <p:nvPicPr>
          <p:cNvPr id="3084" name="Picture 12" descr="http://tse1.mm.bing.net/th?&amp;id=OIP.M5cb8290225f9f274d4c1c14acd0bfe1co0&amp;w=299&amp;h=168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4191000"/>
            <a:ext cx="609601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invented a lot of things.</a:t>
            </a:r>
          </a:p>
          <a:p>
            <a:r>
              <a:rPr lang="en-US" dirty="0" smtClean="0"/>
              <a:t>He m</a:t>
            </a:r>
            <a:r>
              <a:rPr lang="en-US" dirty="0" smtClean="0"/>
              <a:t>ade </a:t>
            </a:r>
            <a:r>
              <a:rPr lang="en-US" dirty="0" smtClean="0"/>
              <a:t>a machine that cleaned wheat.</a:t>
            </a:r>
          </a:p>
          <a:p>
            <a:r>
              <a:rPr lang="en-US" dirty="0" smtClean="0"/>
              <a:t>His mother had problems hearing.</a:t>
            </a:r>
          </a:p>
          <a:p>
            <a:r>
              <a:rPr lang="en-US" dirty="0" smtClean="0"/>
              <a:t>Alexander taught deaf children to speak.</a:t>
            </a:r>
          </a:p>
          <a:p>
            <a:r>
              <a:rPr lang="en-US" dirty="0" smtClean="0"/>
              <a:t>Alexander’s baby passed away.</a:t>
            </a:r>
          </a:p>
          <a:p>
            <a:r>
              <a:rPr lang="en-US" dirty="0" smtClean="0"/>
              <a:t>He c</a:t>
            </a:r>
            <a:r>
              <a:rPr lang="en-US" dirty="0" smtClean="0"/>
              <a:t>reated </a:t>
            </a:r>
            <a:r>
              <a:rPr lang="en-US" dirty="0" smtClean="0"/>
              <a:t>a machine to help people </a:t>
            </a:r>
            <a:r>
              <a:rPr lang="en-US" dirty="0" smtClean="0"/>
              <a:t>breathe.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80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Alexander Graham Bell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6</cp:revision>
  <dcterms:created xsi:type="dcterms:W3CDTF">2016-07-20T12:24:26Z</dcterms:created>
  <dcterms:modified xsi:type="dcterms:W3CDTF">2016-07-20T22:32:55Z</dcterms:modified>
</cp:coreProperties>
</file>