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My Massachusetts ABC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Zoe</a:t>
            </a:r>
            <a:endParaRPr lang="en-US" dirty="0"/>
          </a:p>
        </p:txBody>
      </p:sp>
      <p:pic>
        <p:nvPicPr>
          <p:cNvPr id="1026" name="Picture 2" descr="https://sp.yimg.com/ib/th?id=JN.2L1eDIEzPtiO12WSm2VLsQ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30" y="1981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Manufacturing ice cream </a:t>
            </a:r>
          </a:p>
        </p:txBody>
      </p:sp>
      <p:sp>
        <p:nvSpPr>
          <p:cNvPr id="18434" name="AutoShape 2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6" name="AutoShape 14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AutoShape 20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AutoShape 22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6" name="AutoShape 24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8" name="AutoShape 26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0" name="AutoShape 28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AutoShape 30" descr="data:image/jpeg;base64,/9j/4AAQSkZJRgABAQAAAQABAAD/2wCEAAkGBxQTEhUUExQVFhUXGR0bGBcYGBsbHhwgGh0fGx8aHyAfHyggHR4mHCAgITEhJSwrLi4uHyAzODMsNygtLisBCgoKDg0OGxAQGywmICQ3LCwwNDQ0NCwsLDQ0LCwsNCwsLC0sLC8sLCwsLCwsLywsLCwsLCwsLCwsLCwsLCwsLP/AABEIAIIBhQMBIgACEQEDEQH/xAAcAAACAwEBAQEAAAAAAAAAAAAFBgMEBwACAQj/xABAEAACAQIEBAQDBgUCBgEFAAABAhEDIQAEEjEFQVFhBhMicTKBkRQjQqGxwQdSYtHw4fEVM3KCorIWQ1NjksL/xAAaAQADAQEBAQAAAAAAAAAAAAACAwQBAAUG/8QANREAAgIBAwIDBgYCAAcAAAAAAAECEQMSITEEQRMyUSJhcYGh8AUzkbHR4cHxFCM0QkNSYv/aAAwDAQACEQMRAD8AZK2cBEJTqMrKfUBEDYmD+2+JqRAUKisg6tv9Ov8AfDFXylJ5+JTa6CPygj8sSPkKbgLogAQW+FjaJkQZx8t4KlxJff7Huvq415WKfmFibaUEgkgerlG+3vfAjNEeYxAEWFuw7d8MWf4LUpqzIJ0wKSbzNpPtOFXieWrUG+9XSzyRsJ2E2/Q4Z0uNxm7LMU4T8rJFqyAQDc/l1/0x6DSCF7gmfrHP54q1KxOkBiJMaucAYkDclsI35mf83x6A3SThywIWAuwPM+3bviJwoUj8K8gN/nzx5LiCAJ/DcwP89sfHMmWICKbDaT1P7Y45Ro9vWIVibmLgbDf9sQUKWhLiGbf5/wBsfSWeIPlr05t37bY8pWG8lv6jz52xwVbUc5kkWgfEe/Ib8sMXgz/nOYvpt2k/6DCuxMDVzOoj9B+mC3g/NuKzKCNVQCJjZSSB8wTgMjqLBzwvE6H7iTgAH68z/lsVslmQ6K4b0sBAH6YHZvNOzEFSvLe03FvyxayKhVCrsggGBtzPLc7xiSE9TtHl+HphT5Cgrn+U/kP3xXrZwqZtB2E9McHYixA+U/rGKtTLHcvI3jT05SP0xuRyrb/AqMI3ue6PHlJgiMSJnwxPrW3KD/aMB3y9NmLAydzAIH05+2JqPDwYLM3W0fIf4MRxy55bc/T9imWHCle6ChUndxzmNvbFXNUAwMn30gj5W3GOakk2FRf0x5LgTDFm/wCqAPz/AHxRz2+ti0q4KNfLgQQKk8t/8GKelXZlI+IRMbbT/gwMqZ9kqlSpYsZBDk/Fy5YmWspqGZtuVNyf8nAxendFTxut+5NkkelV0xf0hSQBCTcjvzjHZepVzFd5NNcmkACCWqwLyZAUa5EGTKthO8XeJ6xziCkZpEEJbnaeUgwJMzY7Wx6z/jFqDgaQUQaRTN5YwdZv8RMjcjc492GpxWrk8d1bo0anWIJgHTFtIgdQByFj+WK2f4g6TYkbrJgSLwTP6dMLOU4rnKyGr5uXpU6jTTDLqYJFiLgMTveYPa2AviimAr1K9Q1QKbaRUCiS1wYWL6bTG/TBnUEeI+MdFYpUK0wUjWfVDb8t9tvbAXhvixVoMnmP5pYy7IWDNPpJIMhQCLdPpjP6aM5hJdFiB3Iiwnf26Yv5fiXkyjIYEbMD07GQd49sFpoxTvk0vhnicrTViraPL1OwUKLSDUIPqOog27DfB/wZm6pzlMvrZW1bi66gdO1iLb3ws+H85Ur0lVAlKkV5SzRtM/zT88HvCmZWhmVAJr1C52uyq40nbcCJJ7csLCkth3zdXRmtLGx0kfpgpXeYPIH69B9cLPijjOVGboUnrKtVrIIYgmdpFgdUb4aDQWRP4bj329sR4+nyNyXa9gZyjUX3oTfH1dmZKcHTcA97E/ly3xS8NcIZKnmMGAACpqkG5uRN/hED3xoHlWsI3uf7TbCh4xoZ4BfsS06hn1pUKwwIIi5mPYgz15Mf4fcnLUHHqmsehIIZaqD96zi6m+yqsmN+0me2EviPGq9euNKqKKMNFP8AnJn1MRztIHfmcHqFHzqVFc1S+y1BBNPzJUxIgEWIO+mZ2woeJeE5qpULZGoKgUwTTOm9hpmTy5/rgJdNliqX6h4p47uQY4H4jFVzSfSKiyYBt6ZBv0Bj69sHOGcMWvWFRhKUiNJ/maOfYTMdfbGYcI8OVcvW1Vz95ceWpuBedRkWnnzw1ZniFSm6+VWKu6hgARadlgypvH1wSgoy9QJe0/Y2NTQYGPwGmc19qaS4UKqmCqkfiA5NFp6T1xfylXUitMyAZt07W+mPerFtIgto5qmFvifiylTq+UNTOE12Ft4AJ5TH0GKvjjiroppIdBcfHa1+QPPGUcW8TJTBWkC1Q/imb9e5wtzd6YjseG1qlsjSeKfxAo0E11UcnkFI+gE/niv4p8NZfiC06lNwrVNLI4EhgRIty9xHzxmXB/CmazjirXlUJmX3b5dO2NY4CDOsk6KYhT1MEW9hc+4xz9mlyxGTNGMqxkHCvD9HIZV0BapbXUY/iaOQEQOg/wB8Gq2YKtJmSF1R1aBHynEOdUuPKWAXDAk/hEX+kziHO5sFmIbSIF+hMBT9bx2xvcS5O7PfFWLUqkCWQH0TaeTR+eEKrlRxKmlKq/l+W2ogAyZBEkEgTtczzthp4o8MplgzIGnmOTG47jFXNcPSoCR6Xi51FZiDvG5E4GmpakZDJpye7uHfDiJRoilQpuKSfCTHqm5N8dgLk+OyoCvTQKAAKkz+ox2N9r1f0PTpeiNSc9I98QNWva+PtRiZvbtirWq2sOfP8ziOeQ6MSwlZWMH6YF8Z4bQrVEWoobTdZm3a0Wx480qwOqwuRH1jHytxHUxgQF3MXxPPI3H33+v1Gwi4ytMT+P8Ahd8vrrqQ9OQqINRYA+wve3tgDTqk2PxGCwuNIHLGofb0FLWTOnYbThOq0KPnGtVI9fqgt6Rbpz+ffDcWRZHXzPSwdXJKp7gegXqHTRUMRvpBgdu5wUy/h3MxantzJUGetzODnAs9TZNOXpsV1QCFIXe5JgD98X89qQSwrNII0U5aZO/b62xUsYeTqpJ1SXx5EytwLNloKFVi0OgJj/u2xVrcOrIpJpVFRRvpMdySJt7HD3XULoik5FQ6ZXWNMgn1RdR32B3jE2d4azIQXbTzUXMQRA+uO8IyPWtc19/Mytq02B3/ACHtibhHGfs9XzAoYaSpExvHP5Yc6fgjKhSheqXJkNquB06HClxvwfXoAsF82iLll3A5yu8xzE4XLE6K49VhyXF/XuN1bib1EUuoAInrc7EdoxLlXUKPQ4A6lv2xWTiVGsv3dRGQRoHSOv1GKwzYX8ZWTEi/q6Fdz7jfHkNvWxOi48UMFJ0mA7BugYN9QcRZjiKK2lqt9jqp2+RBAwv8U4jmEGmkKcxZ5VbdtRH54C5XhvEMywOh3J3YMsLa0NMH5YojgnNen36Er0J3Jj1QzNFtizybQGWOVv8AXErMy2VlH/WTMfSMK7eE87lKDVq+dpoFvp1GBIAC6yvW9hucJK+L6rqRUAdrS4c6l6dJXucM/wCCyq+PlsLWbE3zt+prFSqIu1Jj01kD9b4H5rMGYWkrGJtED3ki3fbCtwrilA0Q3mFTA1qSxIJ7fnK/vj3m8+2mVCUqZnSzky/KdMlj2B2GE+G9VNUULTVp2Xs1XBYNVKjTexDHsN+uPXClLtKh2A5x6o6mLA9u+KPAODnMsH1/dq0M5EE9fLEGI6nr2xp3B+HU6CBaUxzk7k8zjvDjNuN/EzJ1Cxr3/QRuL+DDXcV0okSoAfUBqmRJWZiD0vj3l/4XI1TVU0lSF1AsXEgg81HSN9p640OvT1RciOQOJqQAi4x6UJuNRXCPLnK7fqLOb8JAUx5ZBZBZR6bRELJgWtjPfEv8N83V8lkXzCxmrT8wBVMW3PpAEr6ZGNpYL2x1AqLLgllaklsLt0fmfO+GM5l30VqdampMyyyp0wA0qTJBIHpufywI8WNSDIlHUwAlmeJn+UGAYHQ3vj9X1idtIYcxjLP4j/w0bMhKmQVNS6i6MQs8wq2+QBIAw6GVOVMxv2TNvBlLM1CaNA6fMj1AEGLi0WBkETvbGrZvN5bJUXy6Oxq0USm7Bo0tWVgAAYm6/KR8q38H+BImWXMuJq6qnojSKZRih1E7tbnsD88CvD/gipnuKZitnBU8lKmsQAqVBLaB1Mdek3w+Me7Octg54I8JPXzP2zNIzU1VTRFWJVz8RVQSIECGN8aNmatUHTTRYi7s23SFAlvqPfFkIFACgKAIAAgAdAMU+I51aSF6hhREn5xJjl35YMVyyqmWqg6nrs150qqqkRAW4Zu86t+gtjqpxLVrSJtB25/5+eKVapvY/XnjjirWzMkrYx8S2O+0jvgZRqUsuWZAKOo3gkKSxgEjleBywK43wSo2ZGZo1/IbTDL5YIc9XuC1oAnaLROPtUvAFXS9iCQsKdhtJ5HnbBUESeI/ENELpr01lg8sIJAHMG+085kkYr8P4XlM9lcu1MldKKA6xqgCNL2gkH88JL5xGpVcvWVqhoszUna2umJJQG48y2m/SeuPX8JeLM2uiXCIgBW8mWsAAbGCO2+BlBSOtp+yOnjXxemQpLk8sfWFGppnQD//AGd/bB3wDxGtVyNOpXnUZ06p1FQSFLTHqP8AbGUDwlX+3hKzCshqBnrHZwDJWDe8QZtjbaTDSo/TsP0whqgMklWlAbxt4WGepQGCVFurRI5SD1HzsYwH8JeBMvl/WwapUkjW42i3pHIWtv74dHqQDOKoqKi3sLm535knvjroS5tqr2KXFiFNNRT1Et6RIAPv0G98emgWtboPnb2GKWSqGpUOYPwCRTnmZIJ9gBb3xUznH8updDVUuFMoPinkABc/7YBO7YlO7l2PeczJFLzKYlilRQNySXnfnthF8OeJ3zmZ8mtC3VgKdg3Zg2qYF5EHbDtVpFadFKkToGpe5EvP/l8sZp4I4M1TiVWoo+7otUgj0iQxVAB0gbbbYOMNgo04NPk0jxJWH2pU5GnH/if3jFPgvE2FMiYMkST0tMRf94xBxauXzgEzppsT2myjCFw3jLfb6mXb1UmrOOcg3EiOXbBKIrS5NtdgT4zzLDOVSlR2DEGbi8XAvETP1x2CHFso1Kq1MgnT8MQfTfSeXT9cdgtdHoRx7Lc/SddzMCL/AODFOvVA3Mgbn9seqnp33H5e3U4qZhgBLdfkP748Bybdv7+JaokOaqGNvU0AD35Hpisc4aZrERZSZPUHpjqlYgGq3xH4J6z8Xt3wJzb2Ki/pYseXqUfW+BTbDo9UM6YZXubn5xe3sZ+eBue4bSIWrUKhad2OqBpN7/PEGfzXq1f0I0T0AU/kfywV8qlUyjo6hlKEMPlY+4NweWDh7GRMK2laDnhTi9GvSDUDKCQLEbW54O1KSsIYSMJnhWkEpU1pmyqFEjcDqBz54ageeoj6Y9gW477MsqunYYW//kNYZlaf2ZlolipquwG2xA3v3ieXLBxgd9THsYAPewxm/iTiK5Go0Zty5e1KqquIImAdM0wAwvB2G+NQzFFO7NKqqHWJ36Ej9IOKRyoQAgmw2LE9/wDuxQynimg4X76mQYhg4jeNJ/laTAB3/LAj+IHHvs1MFAjVdWpQy6tIiGf6W5b++MaOVx54BfijI0aFdMxRK06xN6YGpSGBBYiwU7xyJgxgVUyL5ilmK4JYUAGYC2rUCIEdAJthG47naj6qlVydcc/U3Mdo5xGNK8HcErU+FxTGYNWozO6ekUjaEl2gaBYtBudXIYVPEr1vk6PUt+yuPUUBkkpgmoY1gSg7CPkNrnFngqrlyFpHy3abUnc1GsSB1OxvEdMQeIvDOfpK2ZrUSaKjUGQhwTuGJUmFmL7W+gnwplqj1RmdTqUJ0uDBsItbYSf064N46jcmKWZznUYmk5ThGfzSavLqeUf/AL7FdUXBCOZPSWjfthbzfh5iwFTLvqU3by6YFuVge3+t8SN4qzTEU6NWoyqLu1RtCj33Y/53xSIdpNSqag1AqhLeWOraZ9bT+I4VSXFr9xyUpbOmfOJeAc0Zekr04Ut94QgjeNTEGffFWjwTNii9arQhVIVn8xTYwNQAJ1KJEnb88Wa7awQ0uJOrUZDREAi4N74pLXUL5VJnVXsfKEAqf5oBHfDFK1T3FuDg7Ww9cJ8W5eaNOpUWkXAEHZYtBPL540Si9gA1uYAk4/L2cHku2pQ5YRJ2vzH7jD//AA28Xsx8muS0AeWQTqIG6sZlrRHscSL8PhhTnD7+Bkuo1yUZGyrXAidQkwCwjFulVA3Uj5f2wIpZuqV+7UVBvpLX9r7fPBSlX9IO3bcjqPlhUXGLMnEsiqrWJ+tsRBGUkxI5RiwgDjkceV9FgfT73GKJY9VSf6iE62PaVNQlSCOmPgO5Av8A5viQUyNtP6YjzBIBMDVFr7nYe+HRg3SYF+gH4hnKNHLtLKCSxOhYGsyWJjnMnvgpwekUooGYsxEkkRvcCOUCB8sLubyrVERGQjVUUkEchYk9BNr9cNNZuhjF72AaPL1APc4p5khgVYDSReTNvbaIxBna0yqzH4mEfQd/rijUVWUrJAO4BuY2WRf5DHJGpGf1eOtwvM1svTyuYr0GIdSoYsrMo1KpiNMyYtE4Z8rxtqyKy5eqgIk+bCEW2iSSfe3tj5xri1DLKTVbSoE6RMsYkADczB59cZic3xXO1dSqKVFSYOopTMgidXxVPkDflgjjS8xXYXJEm8WA9pNz9PywE4jmFEkQLxLKb2uAANTHmeQ7c6eXpsF+9ZMxWMAGyooFgAJJN9yQT2xBWzTHepSBM6mpyxjkFJi8nnYdMGkaDs1ao7AkiFkaPUSOd7RsIv74H8I0LnqTtrLEqlGigiQLEtaAgYTzNiRsMfc5U9YX714EnUfR1BYhYt0HaxtgLVJZ6Lh4bX8YOnSCQQJiAdNoOOaMZonjDj7ZUUa5RQfMZXUeoQqi02hrzf54dOGZ5aiK6tIYCD74zLxzSqVeHMDTb7lw0m7EsTLWMRpMkx9Ixc/hhnz9kVGawmI3iSSPe+J8sadi8tKjSHrSOcExzGxknlAgYS+JeKl+2UaKqlQvU0wXgKo+Jz/5QDvHthlqEkjkoBJ9z6QB8p+mMmzPgnMNmXdlWnRD6wakNqFmgIPiJO4Me5wmKXcTFJ3qNczmbCU3qt8KLIAHawAHP264/PeWrZivnVqUdXmmpKMBOkgzPtz6Y3TMmmoCECyamG0Wi6i03vJwp8N4JSy4LgaS8uR+JFMEJtubWGwYc9zjQPjKCaDOazgIDVXKtVIQMoJJJi6gdhM8vqcdUcZbL0stTJBIGpj8Zm1+8Se0Y+0TTpffVyAEGpB/KIA0i8arESBaYxRo0K9ZXr6DqqD0BrhQ34jceo8+ij662luxCUpbRVtkOWAXzazXkLG0aVGq3Ud8LPh3w6FrDM1W0y4CsebvuFHONQvyw5CplqNMU3YHSFUMdjpMEIv4jMbQcUOK5DPZ8BUTy6YYFHqekgDa0fPEs+qV1D9T1en/AA2VXkdLuu/6l/P8L4bq1V65aobHQwgabbQ0Y7A2l/CiQDUzTT/Stv1x2F6//r6HoLFjiqSNQqMWYLO929t8U6x8yqqt8Alm7xsPqR9MeM3mhTRmLDUenIdPecVaTeWjlvjZRM2AHQczvc48xO3T+1/YNUrIq9bzasE2Es3QBeX7YDV82av2iqPgRSFAsJIt7wIx64vxEUMsFWNVUyxFyRMKLbzyGKXFW8nKUqZhDUbUwjkJYkj3jDIJvk1ql9P5BGeqjU6zZaej5imzH6HFrwrx0CmVcSCDfeflhdzuZC5cD8TI7sTvNT0r9TP0xNwLLjywRyufbph8obJ+85bpmgcFq6RJnvEYEeL3rZjVTat9noiChnUHIv6jIKxAgD3vbFvhGVVv5iDyMEfTHrj3AKtYLpemFS41BgTa/qBsD7HaeWPTS3G4VBLcJ+DuOtXy/wAS1WpkIzwUDWB1QRIsem4OLXGeErmUYPRpamESQSQOuqPnGAPh3MJRZ6YzdCs5+GWZdO/oU3DgRyvO8YYqlWqKZKaKj2En7sSed5sPrjq3NezuJnlH+G3k1FqVMwoAZSvoO4Mx8QjbBKrwleIcSpoXLIHklSQQqrOkcrNAM9epwT8S56olGNYDvILLPwjcwbA3i0/LkC/h5xRRxJWlwiZerqLCANmMmN5AMzyOF5JNyS9AMjWhug1xnwXluHZhM1TZ3qmfKSqdaA311GG7QuwmJg4r8c8TVK1GnSrKjKrklmLJq9RVVhIB32IYH0++KlfiNfP1C8FpZhSVFJIUMeXUhRJ79sVTlahAZqTL6iwlW9IloJkWsZvtPLCJZJuW3HBmPDCMVq55CPBOP1KLNoDigynVSbQ8tBhoIEAxpiRMX7QcW43l3pplzkqc1ZBek3kEKbkwA0EcxcEz7YE1qratClIQtrqWIDRpAXYTBmTMfPEL0lpHzPW7tKhiSxOrkASQogewE3xym1szZYovdfqFM1lMoqN5NVwq6V0vRaJMkJrphkk7xAmb4HUvC2ezJM0GFIG6pUUuxPwhoM0xzuByxDmazaqawIuxJBMFY2A3Jn5Rta/U+P1sr6MvmKiMxJ0JpYsW2JDAgADn7dMHGvQCakls9kAvEVKpQ003peRuFpkDVAjUxA/DqBgjeMCuC5h/W+qQQZXfba3QY1Hhf8T6dOoPtaKzEaTUVRrWDfV6j6edvpe1riPiHgubWoypl1qmZZqfluT1mAx/PFEX7NURyvXdmYcSQVKZudQPp7kAmP2/2wL4SrivT8swVZTPS/P+2HT7NkHqIQ+Zyqlt6lINT1abhWkMBJO8/IRgN/8AGq9E1qiAVKIJh1vrXcMovbr0vgk0k0ZJapJs3vgdUhVgpHa895PPBehxAerdQszqtfe2Mu8E5x6tIRKlSRqViNxMkfibse2NDpUiFIWHaIl94798eV7cHp9ClqLLNUqw+7fy6pExyPYjoeoxw4k1IffU2mASVBK3+WIWzIBVWbSQBuBy5d/lghlqlQmfSV974CG79l0/dx80bJJLfj77lmjVV1BptfkOXsRiRi95A25cz7YqVcuNauiAG/bfFlGbZovtGK8M5aqmt/dwyacVVr+zP/HXiB8jQqBCBVb1qY/CpGob7xMG/cYv8AqpnnqZ6avl1AKdFSzKPLT4m0iLtU1XM2VdsLP8dMjSq0aYpnVmEeQi+pgpHqkD1AbGwO2LXD/FdHK5HI/a2cFqCkaUYKwUQpLAkSVAsYmZttj0xQ15zNLTASmup59KKfqTfYdTgPmjXaS1VKZIsqguL9bqO25HfHUONJUC6KdRaZEhzSYqREwWI353J54HZriNO8JUqixGmiWk9gBBPvtaOuDSCPrulJZmbn7x/UeQ3CkAW2GBue4k7zFLWmltLtUUayBZQpg3a02Ft7YnbM5gFiaCljO1YCI2DagIMb6Z5dsDcy9QSalWhqgnQgqPMbKXETfc6T0jBpHFKtUdjpeutMMY8uiqlgIiA5O8WLQfyxVrVFT4KaItrBPMbtJ0kk3sOfaMU+Ia1rI6k1S3pqKiaFIiRqd2awb+aLT3x5zddzOs095ARyxvyLEaVtuRJ5DBIFsHcYzTFggJBYGFF21GAOQ+gA25Y81eE1cwiUaFJ3bUPSt4sZkzAAsJJjD54V8BqUFbNk00MQg9JcGI1TBReQTfmYJw9ZLJJSQLSp+SgJhEEkzuWPUgbmTf2wjJnUdluNx4JS3eyFbIeHalLJFahVWY2Q+u52BIMC3p57z2wQ8MeGWCs+Ymn6rICtwAd4kQeltjhj4VSp1U8zSQJIhg4PpMX1QTt0v3xeSmlwDsZiZMnniaU5SdsZPDjvvsBqmQpKCC9RrfCGE3O9gDzxC3CEbQQ1TUNlOlgI2Y7bb7z74NjLoGLACTEmBJgRc7/wC2AniLjC5dDVdSyDSuimo8yWMc2gja0fXA7hLp8MttIP4pwGoiM1EecxI9JGmbc5a8dLC56nGfrx+qubZMxl39VxTqWaRaYI0kMDHQbg88abxfxH9nqIgpOaTqPvRBUMbBTvHueeKfiWqcxTpqirUpsfvGb4VETMi8za36YKMqFS6CLTcVyKVGsc1Xpq5Uy1hYKSo1Ejl5aCTf4mHfFqp4terVdaKL5CBl0nUurSbsSBBkRbHng/DRkhXapmDV830qBFNYCmFJYyDvbYR3wV8DZdHTWoZUQ3JAGs9JgSJhiRAJjocSdVk1S01wP6Dplhg5y5Ze8O+HFpxmMxL12E3uKc30qOvfBurmJJC9hM7T+8csR5yuAup2CqPxEi3X5kf4MVnzAOykWEFvhIibwbiPrbtiayjd7sjztFajXZpH8rsN+uki9umOxXzDwAFDAAnaB2mJW2PuB2DVkmTCx5pVWC3Um+pjsR2HtgYc6a1RpIKj1PaAB0nmT05Y8cR4k9Y6aIlRZRsBsLn9sDOLZ45ej9nQo1aofVoH5dz3wiOPahL/ANHrL1PtedAEeXRgm3QWA5DADxpxnz8y6ggU0TTPabn5mfpi1muJHK0Ps1O+YqS1QqT6QeXYkflhPeoF/qLG8c4tH/SOvPF2LH3YuW7pHjOVWqMBtrIMdFWyj98MWZy7Usm5SQxhRzMzI+u2Jst4ezD01r/ZaxAF2VOnQfEfkDi2PBPEs0Ay0xTpH4VqtpK6dmKG95kWne2GxjKUleyR0nGKqwT4G4xUqa9ZqM67MHCgKSLGbTM3gm/0Y/FVQZmiJ+0KiCSU2MEalYH0tYWM9cOPhb+HiUEIrVEZiP8A6dMKAYAm5Ooj2GPfE/CaMVAcuLqwcAA94Fpjt7Yr1wu7Gwzw06Jb+8xgcUoOykpWWqmnQyKs6repyTBECAABA640zI56s9FfUadRpIFQl9K8tUQJ5xgrnPCIoKWoUVe4kJ8UdTrsYA6z03ws/wDFEmDTqq26hqD36QNj7H8sN1RlwbjkmtmUvE1Y+YCrFxom5E33gCw5f74VcuT9oZRUJ1IZUekBSRqFt7W+uGXxNlKj0zTfy/KgGQBTdmtsokj59sWv4W8Gy9bPOalIBUpBlBbUHMhbjmAORtt0xLONSfvOySpJ9gp4Z8PU0yjV8/UNGg4Po1aS6lmZSeYBDCAPVztbFheNcOgauGqPL1LTHpJ07X7kAWvbnviT+JPCwuYSqANDooWNh5bH0gSAJDR8+mE3MOfQAAfUC1xsATJ+kYS56XpQEYeJHXJmi8P8YcKzFLRUVaXl+gLXF4FgUe+raxBnbC1xbw0rk5jIt9qprI0iGqU55AGLHrvA5i+MxfNlHJBSRA1EA35m4tcDvv8APqfiLM0Kwq0apRlANjaDfSw2eZ5zvaMVSxORHHKocB7P0qgqurIwZPQAx0gFhJYzeBYW79cVndUB0hVCiCewAFzvtyGHrw/4qp8WpihnUWjWZfu667E8om6nnpJIMHthM8W8MehW8iqF0IQ2uf8AmATECLCbm5wrRToojl1K+4EzGUWp6ipAAsCGB3NyTuTMwOnLFWpl1WTECJna/bn/AL4I12kzvzty54ohp+HnBLH2Ex3w6LYqaVl7hPFq1FlKOYT4UeWQSIjTMG3MdcaL4d4klRaaooCsupkA+Byx1KP6TuByBxmFMgn5j/QfvfD/AODfEmXFE+Y60xSMFntckm3Mz0GByKwdkCsjUOWzVWjTc0kSoy2AgqSCO0gW+WNI4XnmtLNUUgRG/wCvLscZfw/Mpmq1aqG+OqxWLHTMCe8Xw98HQ0h6NuYuD9ceX1MZ+JaZVjacBxavBhw5H88AgdD1/LF2kswRqNtxacL2X4jWFjBHWf1tfFoZis3w1gvZVX9xjlJd/wBjNDGKmjRc/M3I749XgjVfkeWAWSWovxVi6nrEj54t5fKqNqj/ADaf1w1Zb4X1FvHXLBnHUCsWYKC0KGG5JJ+dhfFKrQomn5LKpRVAA0zAG1jy7YYuImF1dOnPtGMw8YcazFFhWpUS1NATVQz8Jgg6osdz2vj08M1KHwESVMlqcPrUS1TL16yWhadXU9M3kaQX9PsDYcueB6eKKjemsai1QYIHmtM/y+WhtPKcEvDyPnaaV9KpReYaoFbYkEaTvcQDz7YKL4fWopC5lviI9BIWw2guefQ8sFLqMcHTZyxtq0LNbzGBOitq/wDyxSQCdzvHW8Ha03xRrk2JejBG1MPWc+0+nbbVMDbvJxPw5Xohqg1VFW7eXoIPuI1iOcD++FWvxAL6aoUFtl02juzP06xyxRDJCSuLAkmuS7n82pBBZRsNA0lx3N4BMbHUd9tsNngPw4xKZnMU1FKJRWILMZhWa8BRyA3mYHNa4DkznK1OgD92fiWkoCqou3qAjtb641Lj1TWy5SnK69OxggA8oMgQJ5YV1GXQqRR0mDxZb8INZZhXZtJBVCAWibi8A7SD9MSZbhjLVeoXdi1rudKiTAVB6Zjdjcxi3lglNVprA0gALN7YkqZgKJOJUhspNvbg+1AdMDeNzjOcjmaOXzNWHrZjMsPvgiliZMBRaFAt0t8saBVJbf0gH5n+wwO41kHq02FN/LqGYcDqCLjnAP1xqDxSS2fcp1fFdIURUaAvNSwRhfSTpfSbHFXhXHqGfouVVmXUaboRc+8G6kHeYwjZn+F4OkUqzMfxuy+m25Hz5STht4LwJcmgSkVEj11SSSY/pNo35jBUqGOCW4RrHQV0wsJAWLxvH82wwo5rxvl6FSHV/MVllAGClXElgpIAYBjfc7bYZKvFKYqLR8yarCy6gCQLkj5dOmFXxHwyhXrEqUatRILdwSIBteT9NrY2MV3Mt8B3OUqeboa9VJyxDUtSxo6i9zIvB5z2i5wWKVKnRkaUAlpnUwFz1IG+F2lw1Uy1DzKTP5ZUimr6BrYwAw3iWkm+18Fs1lfJpIGJ1tClA06VLbTzIEX3OJ8+PUrQTVbBIZtXBdgSokrNy3IGOUm23z3xSr5yq7HQrUwCSXZGJM8lAvFhO3K98eqDmpzANgIAYJAsLkSeX+HA9OJISyqtRxN6hjQbAF2eLwNwD2A2xAEkjyRWZmirUJBuEWmAthCkuwJMb+/fHYg/4srBfJpPWAAJ8sGBO3zIHc9Scdg/Db7HOaB+fz+ac6QWQCwVFIHc2k/XAeHpglm8q29vMN+ZYyJP8owUztAsPTWqMDy1t+cnHrw74MObqFVIULd3PIGR7kmDGMxy7USaof8AshWFTV6KSGDvAJLHud2+g9jh28HeGYVWFCnmMzUEkVCNNATHqHNjFzy2Aw/ZXwJRVBTpnSgg61A8xzeSzRtOy7R+TJwnhNLLpoprHUncx1OK445PngXLLFLYkyiN5a+bp1wNUbT27YkIjYAY9M+IKlTt9cM2ROtyOspPOO8YBZuk9NSQxcwTfnAJgiDF+eI+PcdNKooJVUmJMFm3Jhd7QLicdl8wSCC61BtMXgxYjuD2wNjapEPDONnyy1UeUpt6jfnEQZgxaYPa2AXjFKr1ab5R2+89LkRaBIYAkAbRPtg7nNJXTsDfTsDqNz03xVpU0kLoAjZuQ25bnAa5QdoZBpOxG8ScBrUUDVVd0qD1MdOlSTEMEEk3kSY79VL7a1OoAjmnpX0lToMGFIBuCAd1me9sfoGvTR6ZVtLBhBUify6Y/PHjDhBpZv7PqBAjQdMAK0wD1I2nqMUxkp8nSnKSaXIQ8NeKa1Ko2XNSnVpK/mKtRNShj8WkSCIJPODExhlydOnnTWWmoy9fXZGMUqk3K0y10b1H07G0EXjI1oVFeFB1IZ9N4jn7Yb+F5/WIYFSTdSd9ha3Qf5GMyxp2Zgk3twyTivBiCUrIadQAagRDSRc+08xI6YBZzhyFfTMiATa5sDHPfmcOi8b1FFzKnMUxYajNRRzKVPiHs5Km1ueKXijJUBDZKu9anp1NTI01EAN9oDCbSotHMXx2NvszcsY/9yAlMgDSu0eowdtoFrkgR2+WD/BfECpTejmlqVKD7Ldnpkc1vKzvp5b2vhFqZ4sQRaNl1EyOhk4vZesXCkEiLtyn52ETP+DBuAtZFLYu8TyzqSpvRYk03AIFRRfUT+q8jvtivSbWYXUxJsBed+3M8sMPhJvterIOQKLzUDbMrrBPlyNiohhzBaIvOocA4IlDStOnTLKILlV1j+omLT025csT5+oWGlVtguRmfCPBUha+cFdFZwadJAAxAElmm6g7AbxhnHg/JtRSn5A0kkkoxLiSIMmSAQADh5Xg1OfvJqGZliT8u/t+WLWhUACgKOQAj8gMefPLmm9TlXuEti8eGU4SmMuhpKPSGQyoWwAO5J7nmcWaWSo6hKkMQSok2O1pPfY4JmtIsRv0N/0nHhq56c+YI+kjE9STvVYSm+wt6YcxUYXMX0kxu0dO+J6ee0mPUW/Fq5YJV8shJaNDxGqdv7Yo1cywYU2ZWYwFUpZomTMwWjp3tgJSmiiHU15lYVymZMgfEtrmJ77csEqdUX5j229jhdo1YIGh1LMdKmNl57m3THjN8eo06gSpUOq3puIkT0jDsMp1bKk45PKGs9XZ2Cq2lRziZMbXwO4vWajSJALwCYA+Im+m/wDl8eUzT1mCosJeT8Md5g3xJmODkkQzdj0/X641Nu3HuFUU0pGcZPN8YcuqUKhU7agF0gkXUvpBIEjDf4d4TXpUyrJpF2guCZbeYaMMuXchdM62Aux2+vtjzBN2/wD1At8+uHyqSW1GKbVgihlatAE06YYE2Ctfuxmx/PFLj/hjKZsHzFbzCAFcSGHP2bpeYBODzUxYBQANrC0YE/8AECoqNUYaU3NgAQSJnlYSZOAi3jdxZzWvkGeA/CtHJtVqK71KgYoNX4AYJWBYnq35C+DHhylOYrZioy2BVRN1AJ3HKwwL4ZxNHNVqKkoWbXJChjtMiZFp+c4jydOtUy9en5ijzAwDp+EGQTuCZ5YphnbmlkCgvDhJR7lTwFnftfEM7mTEOBoktqVZ9MWiCB15bGcaTTGmZYkd4t2xnvgXgK0a9Rwzwq6ADEbg7ruZB3uJw+NUtNh0JxYwZrshP8V8czozaU8mAVpr96G06Zbab6hCibddsXuAeIUzgZS0NTYBghOhjB+FoBI7QDbpGB/GsirCrUFMio9wwEs0GAJkagRsJ2jlgNk8lUyifaMxUqU9I0pRRgS7G4XYhYAvE8yTAwSVoe4RjE0FcwuoqoPpgQAbWkCdtuWA/wAdMnMBYYf8sgWEyoY7k89PKYvgFwrxqtRynkvTi4LH0sYBLM2noQe9u2CdbMmqadTWpolPM0wfUT8M2jSDeN7DBKIuKrj+/v7spZrJpUNOrpWm6QaTKo1BVJHL8DCLDk3LGUVM/Wo5s1WOtjeYKh1PMT+G1j2xqPEayz5lZjTpDZSYNQxaQACqATb/AHwBzHDxmM1TrPT0U2pFDrfT6SrKsLcwEBMemSQZ3k47A5cdrUvv+QbwPj1R6tQqWCyrojE6ZUy3v+XI4fmzTVKamquo1FgKo13G7bQige9+ZxmOQqBajlNtQIkzeL353k/TDz4fzLNTqyxkKUF4hfcbCOmAkrY9L/l79ijUp1HZ0qVmRDZFpKJK/wBUyB/pPbBKk1NFUEhFQaVDMAojZT6pZgLmdpkjbCe2crO5XLspbVL1CwhQOvQCw6ki04vfY6RI8xqmaKC2p38uTGrSqrqIExcxe82xBOG4pS7II5jxTQpwGqNVP9JLR9IA6fLHYjp5ooIp08vTXotIR+h+uOwFL0+v9G+16jK3BnqMApQmQAugm5tuW+WNC4VwtKKrSQC0F25se/7dMAvDuUDZgMarVGpy2nUIDG2wAsJtPbDDnuJU8shq1TCkgD3ODxq1bPB6SLftd+wULADphG8c8bNMlRVdIA0oiOdV7ywso/scHM1XXN0FehU2YMCDEkbqbHcGPnOFfjRzsPT8v0tKq5bbURMkco1QT0E3xRJqW3YsxxcXfcseGfF5qVDRcH0nTJBkELqg8jyvPP6trNN/yNsZ94KyOYoMutWkl9U/Dc/EnQGBAjDw9STtPfl9Thae9BzSuytmcnTZtRC6hzAEjluQeUfQYVMz4OSQRmM1AYsFWqFUTvbTJBJwy180Ao002abgBN+97D3JGKT6iJqSJ2QEWG3qIJE+22N1ehlPkiRSigdByJMdr3OKddhcGRPO4PyxarvM9QJg2Hzn/N+mK+SQM4BOsxLbAdwBvE9cBJqMbZsU2yzw2ruAB3t9b85/bFbP+F8vWbzKlJWeIDncRMQNuZP06CDaDSABHysBiLNgFbmB15+19sedkzyp6fv5lkMaT35Md8R+G/stYsvqpuDebiQQdV4PXbacLOUoywLKy0lELBkkyCTvtEmDjbc/wWm6kVYKkXU373Bwl8c8KrQQ1KatpWDpJJMDfftuMUdL1rlGsmzOyYVe3B98fU+GUh5mVzChoH3AJbfmBupj+a3thHWvTcN65kW2BHfaflPXE+dyqsdRh4UCYGnefTtO8DvijlaNPVVUXXkxWB3EzED88elGqJZKSdPgM5WtRr+Vl80g0g6VzC6VdQbDVv5iieYBgc8RZrgBXNNlKTrWYH0kMq6jF1u24MyO3bAnhpoU87SfM09WWDDWoG4jeJuAYJHY4ZsnVy+Y47SqZPV5RbWx0kbKxcgbgEdYucFNuMXL3Nk7kk+DS/CHhpMoiDSDmmU66gkgAmSo5QBAtE2PPDSoVIA585uTtJOI8siopI2PqJJ5RgbVzzuwIBSiN2Ikvf4QOQtc48TU29cuWA2W6jOT6ygXkATJP0B+mK9OgoJgO7RHqNh89sU89x9KZIVC7Dbp7CJwNzFXMVjE+Uq29UgHqRFzAgxYdd7Zs9wGE87VRNOoU+cCDv8AIe/LA+tm6a+rzQpIMNDGLbw5jtMfPFKnw1NQ1F8w3wjUDoWN2tt0me0Wx9q0dMnyctrj0+o6uguRIF95OMpHWElq6ElSCCthIHzlmMc8V6+YVgBUWBvJEqpIgQwtMHfbfA/iWQSoQ7lpUQyUrg72sC2/P8hyjyrA1VpBYaowHxEwTA+EnUIAkkxvz5YoJ7I6xl4Tl6gQGs4JiwA6SAb2vvEW6nGXUeDZvPZ+qFkU6LlCSWCgMxB06t7SYxp/Hsw1JkZaTVRqVAo/qMTzjBk6UXUxiefKdpP6TinE9Dex6ijpjFI9UMuKaBVsFAE7m2F/OV3zDVqSOyUwug1VnUGIBlYtzjtBwT4lVLJoUupZtOoC4WLvJ7cxzIwOqI1OmQtVNCAATIgDrveMc5VwbFepNXrNRonywGCRJIgDaSbyd5wr0PG1VmK+WkBoLFtMDkYPW+Bvi6jnCyik1TTVX16ZKiNpPcXvG2Pfh7w3VpkVHqaqkD4RYTO/M7m4i3LBJLRbe4xaVtVjJnOLM6sEhBECoTYzFwIkxO8f3wJzWUFeg1JLBgQXmQDFzYwxkmBJ5nElbhPmE+dUZhPwTAMEwGBFxY2/WMB+LeLqOWDUgFbQIC07KP6Z5Dl1tjIxcmq3Z0pKK9wQ8P8ACkySFA7MpIJ1RINgRblbF/ivEqdJWkkKBqBWNQtYC3PY4zrK+OWaA1OfUTAJNo5Sfy54u1uN03C/FpggAqQIkflhssE9VyExnGvZY4+EOK66KtBQGSVO5vHLb9cNigOPvAI5LYiNr2/IfXGe8Iz9IKfLRVMjUAfVIkWE7WwV4jxMCjpNcUCwtUMSIE+kTc8sU4paxiTTGStxKkjFBdhHoRCLGwm0bc5thS8bZE1q9NvNbSq+miq/FMgkMDYnaYsJHPCf4dqZoZgIWarTqRrIOsFSIF4JXaItsByGH3K5YQy09OprVGRlCj+i0sSB/gxTppjl4bjbTEvh1HN55zTny6M66gSW1MsJ6pYnYWExEWNsOWZqUqCKrmANKoIJb02EKJmO4iYtzx4reJMtRJorXpppJDDTJLdI1AACNye2K54hSpB6tIgkgtVrQpYg8pGwOwA6WnfBt2Lie63l6BmHpaSHJp+YzyTsHZSdgY9MdMCM45bVr1MWEkMQSJjTM2BMG0WBM7RgbwvxWKubU1EJA+AkyUiWJuDcj6dpJx2czWoszGGZyY56Wg6l5E7rM2vbeeo5ytbMHVlCiB0uw5k3JHabD2wb4JnkFKpchjI07kmN4EQOWFnPZmWAiJ2jYD+3L5YJZdvLp6wGkkCQNp3be+1hhWR6U2dGexZRH0kKlEAnUx8zRJ5eomT9Y/THkBgR6i0AaaSMCnpkhmq2kTeOcXOLecFJiy02KOCCahUPYiZA/A3tF5tzwNrIWa1dBG58qXn2O3I4ii7+2Y1R9dWb48zSpb+mksC+8kQCe8fXHY9U/MUmcxUJMfCsAfUi98fMF98f0Z8vr/ZtHhHLjz6r6iCacQLLE9JOwjbC74zzq+ay1S3lBWUAFhpLKATyB67n26nPBTEvXJq6oVQEIAIkyWMXubXxW8UcGZ81QIbSHBUtEkFQTAtsQYwvijzfwuvD2fqB/BniQU85UosCiVDpUXIVuXtMx9JxplSuotcn6mcIVPwefTUcUxUBWDEFdMbX+IgSZm+G05rbSrEfzAT+354KOT3UV5oxbtOyWoYuTp7G9sAOKeIkUbiIOm4lo3idh1Y2xL4lzbCkwRmUkqutUDESwHO15idhvjI/FdCpQQGvoY1QVZyzNoIkggTvHLa98MhHVwL2SuQ7ZD+IdByaZSqlQEKqH1FpHIrImOWCT5vMOZFAou41wv1m/wCWMToktVoFNIqawSqCAkGAO5tPzxtFXiVMahUqDUgBYG2m0yZ7frgskNPDMjJNXR8cV2AUvTQ/0y8222HzM4u+G+FtlqWl2LuxLMxn5KJJMAczcmTecRcGrK8ujBxFmUj/AD5Ysh9J1OY6Tjx+t6pxl4dbF3T4bWovtPzjciw7AY+MguWuNwOkD++PKPNwbdd+WPjSyi+ld2ncgX+WJ07HUeg0AlvSN46dyepxUrJr1MV0oOZF2tM9h0xzVNXrYekfAv8AN0Y/sMfKRNRvXcLfSNp78zhbyJNR9eBihtf3/sUOMeEqdTU6qUZgBAAgAGQSNgf7DC9/8XI+7p1CUUSZAbczGNJzdFqxiSiCdQG7D35YgrZdVQhFAEQOUn94HPFGPrZ6dmC+ng/iZhV8KeYxOsBQLKqAfWThw8DeH6WTpVKhMVaxKKwX1adiqmbS3blghR4eVLAi8GDv/vgpmUQDLgCSCCIA3J1GSbi94G/ywxdZkyRcW9iPrcEMcbXcs8XzQPo1EIkGqZ3EbWvfFd81JBVWZyPSrWVOdz8KkLFt9hj7m80oJLalQeoswAHYddU3jthezudr5qRlamnQ2kl30gmJKzzaL9rdcbFOTPLYypmH0jU976mAhe5F5jkDfC7n/FlKmYFMGmN2kKZ6AGNU9dt8L+f8O57MGczXp0uSkHXI76YAjE9HK5XJAywZqgh6lQ6iRA1BREhSZN5w9Riu9v0X8gNsmznjym1QUqC6z8KtEgk8ljcDmdueKec8QZumKdNqDCuxOrRDNA521R/qD2xNleO0WLDK00ljc01AJIn4zuoAn1G0G1zBjPHFDmmlRieYpLJ3vJ3AkHeDAGDpJ7Q/X72MIcpxvOHUzZSrob0yBocctz6oG0xthk8D5eqK5ato1KGYEEsUBgIrFgItqsJvhbfNVGKkLWAN5ZlWOWkBvVeL2+e2DPgxarVKyIwp6lWQNJFjEmFBET15npjJOk3S+XP7jsCTyJMe8sdZYkm1oLSBNp+kn6Ypce4slNF1MiAsArNbmAYHa2++KtXNijR1AgBmILXJLAQT8+mKR4Vl8xl6daqruACYkgRqO42O5uflheNprf5nrOLW5Uz/ABFAB5odqLJKuGOxJBFrgWB+YHSIeIcbymllpV9LC5j1sNM+kp8URyxbzUeSKlMHSAXZQh9VIgghTEEkw2AtTguWdFr0qgqIzSrhQdFovMjsQRaO2GRUeXZzb4TJU8V5daaEtUeeQi/UsBANr88fMxxlm+8y9Cq1x6maEiJmJ/vz98R8QKq48ygrAgFa1M6GFtugaOVh2x5ytVVZWpPqFrVCqADb41lCeux7YKo1sgqZ3E8vXzH/ADHp0yolVUEnr8RG0RthKPg2owL1aqq1yygFmB1QNrX332vhszWYzY1AKlRATdCrCDyA+Kwt88LOa8WmSgp6IN5B1zzJmIPQcsOxeIvLQrIoOtZJlPDS0HWp5gaNgRvvcf5tizVe+1jsdzfkcRUs9rpBi2ywSbwJsI2sY/PEeYzS7zvtB39uZv8AXB1Jv2hdRjsgUuY0ZwRs8A32mxOCebNR3qU6ihQhDA7LpkwSLmd7jfnbA7K5HWTXcxpb0i1yTYntJw1IgazlmYgBipB7xBt+mKYNKVIHF6viyhwXRUrpTadABlKbwG5zYX6TAvh2XPhYpUaep9EoiwEVSYljeJ/mO+AXD+GUqYMM6gmWgIC0cpvA7Ri2M+qKadCk6Kw9TEMWYnuTMx7x2xRVlDnewm8Y4cozh8weZ5jM802BWJMKQBK3ET0jvgrljoXSxCidbwEAkqITtG/+uCEiCdKsdtIcx/3NafYz8+Y+rVOrWQrsD6FBlQby7WAY/pgqAhLTdFfN5FAoq0F1Tq1vG5kiVOwE8xeMAaFJ2YFhEdSZi9h9cMFbOVG3ex3iyxERG0b259sCK2cvpQE8pjGNepmpvhFfyi9Sx7fTph34bTWogAWQLe0fvOE/KUWb1JPoaGB52mf9O+G7wVX+/OqywL9TJxDllJz0rgDVFrV6BDOeH1KeZWCoVUHUiHe+4B6R0+eE/i7srCQSptJXQZBHpWDqt6TPfG7UcuGXCz4g8I0KgJKQZklTpuJ6e5wPgaXdnR6rVs0ZBpy5u6s07TUJ/wDZQcdhqTwmDZEqMoPxFomfpOPuA8RPix3hrvX0H3weYqkCwakSR1Mrc9T3w6/gOOx2BXY8T8N/6dfFnmN+5v8AlirmmhgBtO2Ox2NlwXC94uY/Zq4m3lm3zxiXiJyzQxJAVYBMxvtjsdh+DkzJ5Sv4TYiqCCQQpgjcbm2NZ8OZCk6a3pU2Y1mJZkUkkM0EkicdjsFk8xsfIg/TpKrsFAAkWAjmcVOKfH8v7Y7HY+Y67zS+J7XR8R+AQzG6DkZkcjjmQGsAQCAth0x9x2Mf+UYv5Ja4t/2n9sVEP3be37Y7HYDL+bH5mw8v6EGUY+R9cSOoNSnImA8f+OOx2OgMl5n8/wBjzUO3uf3x9y/4P+pvyBjHY7B4+SLr/wApfH+RX8e1mFAwxHqIsTtpFsE1QDJZaABNOlNv5gJ+vPrjsdi9/lr4/wCDxHyKmcc/cCTBqEEcj94ov8sUvCaCpms2agDlWGksNWn1HadvljsdizjFKvT/ACAM+doqVKlQVNisCCOhHPFXLZdUSEVUBNwoAHLpj5jsRQb8P5msoeIlC0XKjSYW4sfi6jFb+CdQtxCoGJI8lrEz/wDUXHY7HpdP+VI3H50PX8QlAorAj7xtu4bFXgDn/h6XO5/9mx2OxDLue/H8mPxL/C/+XTXlrqCOUeq0dMZ94YYh8ygJCfyjb4Ty25D6Y7HYox/lS+RO/OvmFq62f3X/ANcLWcYhqbCxYjUeZsNzzx2OxuHkdPgs8THpZ/xeY3q5/D13wsccYlUYmSUUknc23J547HYow8k3UcHnhTEIYMWO3yx4drauZJk8zfmeeOx2H92T9kEGY6CJtG3LfpifK1D55ubqJvv6MdjsBDzFOPhjDxhytOkVJUlRJBjmOmPNSmPPcQI8rVEc9G/v3x2OxYhkexU4s5BpqCQupbDb4ByxG59X/cR8untjsdghefkr8SNh/nTApFBo15Ewtpx2OwvKB/4mEfAzSpm/q/bDXkxBMW/wY7HY87N52Kx+U0rg5t9MVPEB+7+eOx2D6v8ALfwC6P8ANR8oqAiAAARj5jsdjYeVGz8zP//Z"/>
          <p:cNvSpPr>
            <a:spLocks noChangeAspect="1" noChangeArrowheads="1"/>
          </p:cNvSpPr>
          <p:nvPr/>
        </p:nvSpPr>
        <p:spPr bwMode="auto">
          <a:xfrm>
            <a:off x="155575" y="-1081088"/>
            <a:ext cx="6753225" cy="2257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4" name="AutoShape 32" descr="Image result for ice cre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66" name="Picture 34" descr="http://mmk-frankfurt.com/wp-content/uploads/2014/08/ICE-CREAM-ice-cream-33393419-1366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67532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nurse </a:t>
            </a:r>
            <a:endParaRPr lang="en-US" dirty="0"/>
          </a:p>
        </p:txBody>
      </p:sp>
      <p:pic>
        <p:nvPicPr>
          <p:cNvPr id="3074" name="Picture 2" descr="https://sp.yimg.com/ib/th?id=JN.I4WEuvqc5bnmxWu4Xe%2f2QA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3262819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McDonald’s </a:t>
            </a:r>
            <a:endParaRPr lang="en-US" dirty="0"/>
          </a:p>
        </p:txBody>
      </p:sp>
      <p:pic>
        <p:nvPicPr>
          <p:cNvPr id="16386" name="Picture 2" descr="http://image.excite.es/gastronomia/guide/ingredientes-secretos-de-mcdonalds-default-34503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59055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Plimoth</a:t>
            </a:r>
            <a:r>
              <a:rPr lang="en-US" dirty="0" smtClean="0"/>
              <a:t> Plantation </a:t>
            </a:r>
            <a:endParaRPr lang="en-US" dirty="0"/>
          </a:p>
        </p:txBody>
      </p:sp>
      <p:pic>
        <p:nvPicPr>
          <p:cNvPr id="15362" name="Picture 2" descr="http://s3.amazonaws.com/production.reserve123/images/product/852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sword we seek peace, but peace only under liberty </a:t>
            </a:r>
            <a:endParaRPr lang="en-US" dirty="0"/>
          </a:p>
        </p:txBody>
      </p:sp>
      <p:pic>
        <p:nvPicPr>
          <p:cNvPr id="14338" name="Picture 2" descr="https://static1.artfire.com/uploads/product/7/867/12867/3712867/3712867/large/massachusetts_state_bird_flower_and_motto_cross_stitch_pattern_pdf_dec51c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Wildlife </a:t>
            </a:r>
            <a:endParaRPr lang="en-US" dirty="0"/>
          </a:p>
        </p:txBody>
      </p:sp>
      <p:pic>
        <p:nvPicPr>
          <p:cNvPr id="13314" name="Picture 2" descr="http://b50ym1n8ryw31pmkr4671ui1c64.wpengine.netdna-cdn.com/wp-content/blogs.dir/11/files/2014/06/DoNotUse-Sandy_Selesky-408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6753225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became a state on February 6, 1788. </a:t>
            </a:r>
            <a:endParaRPr lang="en-US" dirty="0"/>
          </a:p>
        </p:txBody>
      </p:sp>
      <p:pic>
        <p:nvPicPr>
          <p:cNvPr id="12290" name="Picture 2" descr="http://i.infoplease.com/images/mmassachuset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24200"/>
            <a:ext cx="486727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6.745 million </a:t>
            </a:r>
            <a:endParaRPr lang="en-US" dirty="0"/>
          </a:p>
        </p:txBody>
      </p:sp>
      <p:sp>
        <p:nvSpPr>
          <p:cNvPr id="11266" name="AutoShape 2" descr="data:image/jpeg;base64,/9j/4AAQSkZJRgABAQAAAQABAAD/2wCEAAkGBxQTEhUUEhQWFhUXGBgbGRgXGBwbHhodGyEcHh0gGhwgHSggHBolHB0eJDEiJSkrLi4uFyAzODMsNygtLisBCgoKDg0OGxAQGzQmICY0LCwvLCwsLDQsLywsLCwsLCw0LCwsLCwsLCwsLCwsLCwsLCwsLCwsLCwsLCwsLCwsLP/AABEIALsBDQMBIgACEQEDEQH/xAAcAAACAwEBAQEAAAAAAAAAAAAFBgMEBwIBAAj/xABDEAACAQIEBAQCBgYKAgIDAAABAhEAAwQFEiEGMUFREyJhcTKBB0KRocHRFCNScrHwFRYkM1NigpLS4aLxssJDY3P/xAAZAQADAQEBAAAAAAAAAAAAAAACAwQBAAX/xAAoEQACAgMAAQQCAgMBAQAAAAABAgARAxIhMQQTIkFRYXHwMoGxQiP/2gAMAwEAAhEDEQA/AD1xwqyeQFQW8RMSIB5GqGdZjb8JlmT6Uu5pnJdERX0iN27VpNGLRAwJhfO+LLWHcIRLelX8szdMRb1p86zP9IS5dGo6umo9aKZLf8O94SH9WxliO1dc72/xNe4fx9m2JKqe+qKAZ1nK3b7MhVeQVV9OZ250Nz3KlKA2LzANEiftqpnOWJh/DKSdQg996WTyUFPAMKW+IQZGknTzIG1Vm4iQ8yCKG5RiAqtaj4p6b715f+ju8q+OralJk2+sH1rLUeYPtE9WEcJdKBrwcFT9WavYjNUt2/EblzqPC5TaFg+HahuZ50P4mwLHDBgykdVow4g5MRuXcqz23iFZlYLp6GurV4gF7gMHlHSs6weBDElCdXSJim3NXuW7VoPq5UtnNgCEmMDsdLuF8NFeQVP3VC10aSVg0v4DHtikFpW0zXtnBX8PdKM2tY2pnuAGjAbD9rCdlpTVPmnlUqZvakKWXV2pNxmIxNi5DDZiYHvVXA/o/iF7zw+qedah/M51B4OTTAw7D7K5e8oIG0n0rzABXQOGGiOdDM6zbDllS036wED+e/etZvxAx4Sx7CIxluSJWR7V0uKQ8iPupOzPIrjXgEuiWWT/ADNFcq4SYWvEa/5txpkQazcQjgNmoxZNds3GIZgI9q7NxNRVSrQeYis3zTP1sB7DIdUzMHkZ68qrZFxH9RZ1E0slgbh6IQBNT27D7KpPm9lX0EqG+VLuKx72SraywMap6VVwtmxeuPcI1Mes8qZty4v2TtRj2ukiQBHsKF3c0QXAhWD6igeGzB8MDrcMF5CjOVvZxlvxGaGHICh3Nwlw/mMeX4W3dtlgyyOm1UjcQGPLPypNysW0u3ReulVmBBIodh8QBimAuM1v6pPSsUtZua2IECpo3l7D7q90jsPsFZrxZxHcW8lu2xAiZ9qM5RxT/ZPEfdhP3bUy4nQ1cZ8Zi0QqCBLGBtX1u4AxUgT7VlmYcXXrrLcC/AdhO9OfDmateXXcUo3rQknb9Q9QEs+Yxm4vYfYKr4y6BHl+6r+BsW5Audahzi9bVgsgxNczVAUGZo+Z2Vd15eZpkdZNLubhmkrBVjAjmSeleYzD677BJM3GB9PMZ+yjmFyUJctOHJNt1aDykbwaIm4ytZpvB3AmEtWFF+yty5cWSXAMT2nlQ7PuB8Nhblu5akAmGBO2/wDCvsw4guGGusyjb4OwjagnG+eBrSBLj6HIJBmRH39KiG5Jl/sqFDXCHEWFi3FoqSeQHOjPCOWgWQL/AJn9aVsBxNbvaVtIq3VWAfQdTtULXcQoa4GMKdyG/DtVXpn1/wAx2S+pQv8A4nkac/y/D2TqgB25V6EItEJdbzifQVnud51fxDIrjZR8Q61PbztrdkjX0gCgzfN7jvTnRCPML5PYxTF9KMwJO56078J5NadCMRbEjbS/L8jWQYbjvELsCAq9eVMWTZ3fv+YuVWPnPpQOWvniYoB8xk444fsWLiXMOAoJ86L29O1UM+wLXLa6OR2j7PzqS5dbFFbVqS3c7ExV/L8jdCFcMrAzuNvt5RSzzpjdQAR9xDwmUXbF3Qr+fmBRq3j7i3ALxKt1mrnF+AfDk4tmRnBiF5he/qe/vQM5g2IIOlmuHltFORt+mKYe2an3FePW5dtW/ifsOvaqFv6PMfDXfADJJIXVvHtX3D1krimu4j4rfIHpWwWePcOdKrqJMAAKa3I2vIABfwJm2AUXcKVUtbuIYNsmII6EUuWwq3xrktMe1MH0gZlbXEPds+UkeZYjflyqrh8hD4U4gs4vAaoA2rt9R37jAB9DojJlmW2gDd1ajEHflXWQYfw7r/pAZlnywdq84cz61bRVa1LEeZVEkn5Cq+a5uyXA/huiHoRShd0YXLuQ5tw6b2Jd7FtnQAbHpz29edLuJsLaedOlweUcqfRxgMNb8RdLKRyJg0kYnMzi7r3dMz0A2Fd8iTFsB9T3N89i0AVEkVZyK1Z8HUtwo8SR3o/wjwrhsSnjXlNwhiug7BY7ii2ccAhIfCxvMo3ID0rd7NRnKBMz/KMFexdxtFq46ftAHT/u5H5VpGU3sPh7aJdCqOo/Orn0criLCXbWIRQqt5GU8xHUdPaqXGvCtu7L2QfEcy25gz6VmXKvgGJxA38pNluRZfisS14kOEiLZPlnuR19qJ8R5BgXssAbNgxs6FVM/wADVHA5jgMpw2l3XxdOplUS7t2A+6spzXiC/jcUbhwwtI2y6fiAHc9/amoeQW6xqSYu0iE22VrrGdLKskj5V7wxlYuhrRchiTFsiD86c8sIW2jpaXUBzJk/OkrjDMzbxeHxNsaGmCR+NEzlxQ5NOPSXcBwrfw1+XtyoMid60NH8W2qpaE+kTQbNs9ueCX1K5ZdvsoHwXxymGug4gQhlWbt2PtQY9mJJmOQBGfPrF60UYqwXlQ/GP8OrnHWmnN+Ocueywa8CpEgwflEjnPaspyfPv0h70kkKRpJEeU6o2+VP118wA1rQj5jMuwxu2wqIpYA6wPtmmXLOEcGvnB8XeSSwKz7D8ayHGZyyNbYkgLdK/KSKZsLxxZw1l7amb9wkhQJO9CBYsTnGpqXeLMOyX7oFsMhgqByiN/beaSP6bsk6btnUdx6CnzLc9T+j7zYmEdAd25tPKP4e4rJsLauO820Lb/x70AUoY0v7i14AhXD4NV8W6ttvBLBQ3SeZAPeiuW6TrElUb6pM0UxOfWsPlbYV013GJPSFJMgz6UsZeS51EjTE0TA3NxMCCJDmWIXDMbaEEjeajxHDt4WxfuQfFBKr2mvbnDT32a7YIZuZRvwNR4zNbz2ksXHCG0SO57bxXZMb81gpkQk7eILsWwoBdQYIEdz+VH7uauo1W4KbbAcqAvgXcAB1YgyINErR0QhUnptQEFfMNVDn9R9+j3FLcxFtiQCAYPenLiTjC2iMtpfEbkSdlHz61muVYoIBpQq1pj85B/Or2HxYugi7CrERIk0XK7FnG22q9gLGcR27+pGAloEzzio8AL4vBbWpmbkFEwKKZVwfh/GUrJDHczMddquHP0wdwpZEkajqPMwYFTKylvj4E9D1GFsCAMbY95+P5g/OcpxCAvcsXBtLbT9sTQPL82ZdLWzBnaenetDybiK5u928Cbn7XL0A7Ui8ZBfGHhqVNzVyG2v86fx+SNCcZswFxvmLXbmrmSNyKvLxXduYdbFswdg3civMnwK3bZS4NN0TBNe38iFq34xuDxRyVR/JpmXGBUWmQ2f3Hng/MGRvDWyhhNRdiB8veq+QcVri8QbLNbtrLHzwfSBSH+mM3l1FZHMGqLWfCMKon9o9KUiCjcZlYn/GMvGLqb9y0CrLIAZeVEeHMEmvQbjLqXyx0NAcjyd7wu+IxgAFTyE0Qy9SLyiZA2miYeKmYzXmNdxPAZ08VlVoYkGJI5/bVkZ+oKuXdQxC6ZJH8mlvjC29t1uqdaaYb05UKyPGtib6qBKWzJmsCfKzNOQa1NXfiYWmAKgyBLHoKL/1lwrDZ1JgVlGcZkGV0ImTsZqplOCVnCl2GoHl0pIUXUxULdjzjPo5TF3rt4XtIuQRG8f9UBxfDpwXiJcJZ1WUYcmHt0NT47O7mFCKh5UI4h4wuteQtyAAPrNOQdozT8VuT5TaxAJEbvyJO1A+IuFsYSPGQqoM6hup+fT51dbiNfEAOoe9abwhxGtzDlb3nKtp6GV6TPpT8QUHouIyOxEzzM7Vm3hbQ8QhyQCvfvVfN+H8LetBrdw6lALCrn0orZYJbwwhrZLbevT+fSs/wuJuqTu24g70eTXb4ihAS6sxnxuTotq2wuS0THYUYyjJl0+ICPOB6cp/Oli1d0qAfMIpryrFo1sBZGkb79ano7dlNrpUXMZfsHxBfaGDNpHcyYqpgcI1t/GtlXJ3g84oLjRqv3SNz4j8/wB405ZNwfi71k3bVy2hUfA07nt6e+/tVKhVXsmYsx5FXM8xxGMum0By5A7R70fweJ/RLaoD5o83qagw9tVL3LikXl8rKOtefoVzF7WhEbktsAB3NYQF7B6eT7iC4XtiNiaGYLMWW2VIknqOlNC5dbeAzsYgSAACRzgUBz3JmwtwKSGV/MrDt2PqKXujHkYFZBOMBxPdss02juIlTuPwoZjzbcyjsGO5Dj8RRazlz3LOIuhDosldTzAExCju24MetDUUGfLz7CT8qJnI5OVL7B9i4yHZqY7N1iqESSe1Cr2HAhoOwMgj8Ku5febSoRZIBPsBvS3axUfhGpue4/OS1wNrMgwAPs9iZounDmIuWvFnluEnzGl3hawXvliuoKCd9hJ5VoGT43E+IEZAFMgTBBPT1/8AdJdiDQh40DdMBZTxY1u74ToVPwx1BPX1qi19ruJcLBPIFjsI5k1czu2XuWcS9rw3W54bLEajvBE84oBlttw5P7w37z1rtQDc5sjtSk8HiO2W8O3WKf23DwIYDQzDUOh3H21bxVlr73EdUW7auK8J8JERqHoaCZTYutbuEX0t3UKlASNwedNHD2Xs2LL3nQlrAVip2Jnv7Vofln6gvj5yQ27+FZdLlQ4LSRzEVFk2DOJVgELcwrdwa54o4Fv2wGtW2uhz5riL8Cc5I5nbtXWBzksqoq+GigCBO4HrT2dauSe2zfGB8dwViLKu3hFo5aSD9w3oHibRPKJgHenv+sF1LisjELyI9B/Gkn6SrgF5LtvYXQZHKGET9szXEBhYhqWQ1CmX5lqt+GrLr2BE7Ee9WLt+1ZGprbFx06H58qzFLxnaZolg81bZSSR7zXCvuaSSbjzkmdtddvEQBCYieY7UVXIrNt/EstpEElB3P4Uohj4ihFAifOTAYbHf/MJjbnRJ8UEESXaeRYIu3WeZH8xXO4qpyYwekwfnxYXdPoD9tFeH7rC4Oo5H261RxOY2Hua3UkmBKkx8pFTY7OvCX9Tp0k7xz+dJRbIuNLUvPMP8QZc128rW4ZI6mN/soFmeW3Eg3UIB+HqNux6mgIz+6ralYr3AOx+VHMHxVNsrdXWpglW6HuKd7YPgwFykcI5BWKsK/mBgjnNetxHcW34QLDuRtPQTV3McwsNYueHYCvtDgnbf37VDh7lv+70zPWKBicYh0uU/iCRi3J57/fUWIVtSmfKzAMOxNGUwSrdJB8wGpAe9GreSXXeRbVlaCw2BBrEyAmc2BgLEHZ7kiWLAv27xIkKbZ579RU/CVwujbAAQAI9+fepMw4ZuXMH41tXaHYNbgl0KNHw9VPcVeyHKrltSGS4DtzRh35bb0eQEGxFp0G5WzHh+wh1XCQWcsCORkzHvX2IzT9HD3ku+RR8HVvYzTXhBZvi7avjV+7sY7rtAb8RWe8SZbdRbg0s9pY0sRBIbddY5huY5AEj5U8OuQanz/wBi9GU7DxOMqzAY/FkORb1AcutF8wwtzDXmsSdOkEEbyD3Peh/0fcP4X++xjuD9RFJH2xvTDxDiMLZuJeXWyFfKh3LEGBJMwvXcbxHWpMrFviIzHQNmUMHjSnl0gczLDfV0jvVrMbK4rwfFaNBOrT19qT8wzp7js4Fu2GJMKDpE9FEmB86gTNyObT7bVqYws18haabmuJt/0cuX2bJGsFi45SvmLMep5c/SsxwWZiy0ieW5679u1F8vznxFNt28rCCQY59us1Hwpklw4x1dUL2hrUMRpYn4T1EdRW5DqLmYls6xxwvCGNa0LlrEomtZ8O6uoj0LDl7UIyPCs1/E4ZrYTF+DcAWfKT1IPYjcGnDKb2YHxfEZbZa23gIzJu49l5H5mgOfYfEvcwOJxC+De8fwTdOkEoytqLaYBAgx71PiyMx+Upy4wq/GKPCOIlWRlAKmCe/v6imbw3eFVVcSNiSP4VUx+UCw9zSNmYnUOvy6d/nVDxrmoBSRvzFYaZrEZiJVex3wvDTY82zdbRbw5c6VMszbACeekDr1kUs8ZZTbwznQY2BIPU+lMFzO0wPhMERr122Rc1kgqs+Xl8Mkn3gUG4gVsUVYmQFYmCJLEeXT6AVSMd9kjZSCYqYPFQ4fXB9pIp8ynKRiLC3BeKXRyUbe0jrNJWW4UG6iOfDDMFZiOUmPtp+wGIW3ebwo022hfZNp95Bo8eLYWZmTJXJoeHz3+w67hW3c06DI2Vz5Vn0mKxNcfeFoNot6gdJJ5e8SIFalczS3e0aSNbgkp+0v8D3rKcVj31shEQzTsZ57g9+VDnSqqd6VybBl/Do2IUqw0sp3ZY0n251QzHArdNtcSNldgCsg3IiRtvAkbj2q3g76gHQYmIA7+lUOKb/nUh58uwjcExMfZSRdcjnoeZoeSYXApaBtWrFtvhBCLqHu0Ez7k0t5/wAN2Ll3UdrjNGoMAp/eHMGOtK2DzO5bEW1O/MkGT9+1HMNiWuopIYMsElt9hz99qEWDM15AvEuPRbduylnw7lnWWJksxaRBM/CoG1Kv6W0iSdvb8tqJ8ZvOJNwHZ0Vh94PtJEx/moZluF8Vws6Z+tExHptP2innnTFDpoS/g7uoheRPSTG/886ZOKMj04FcQm5W4q3d+h2U/wC6B/qFBMuyk+IpYkqQCCNqdbWQvfRle5oRoCkE6ZALDUJggaTPWgDUeR4xkjsUMhy5WQ61kzM9VWDuP9XP3pjw2BtPcUkSVG3YwNvvoccNpBUxKkgkHbbseorjA42NRAZ1SNRHSTFACWa5rAKKhbNbqLcW4F8l1BCkD4l2b58q5yrJruKb+z2otgkeIZ0jfcTBnfoK7wWEGMWyJ8ltybwmGVSN4Hc8p9ZrTstzc2xCsFtr5FQAKq/sqoHWN/s9afkcHGAZNjDLkJEWX+jO4FDHEKGP/wCowP8AUH5fKg2YYXF5c48WCrSFuKZRvn0MdDWk2+INtN10XVyV2APyoVm2WtctukhrNwgMpgqJI35SCp3BHapEcNwS5kdASYAyXitLVgXLznWS8wNzMRA7RUi8SWMVvFwFdjNw9eWwMDrWaZmjW7gRiTCgjeZJn8vuoxw3t4g2+r2/zVa7sKX6EgCg2xjZleHLXDcB0lTvPKflz7xNQcSZXiVLXzdVtW5I8pjpsOknlQm5mYVilu6EbWxIflM7x91QZnxDcZSph27ncD2H41AXcNQ8S720Zbg18zedzBHWZqrexBvLd1knw01QADPmVRI7Swk7xI6TAXGY1pr3J7T3ryogLMQ5gcyFRmb38qk/KrQeSMgXUnTKtQJ5bchVWxlRZwpYKvVyCQPkNzTFgEAXuI51LYsooKmYLSe/sKR7puWD068i++Sstw2/Ft7bhgW0sCJkbTyPIxyIo/kGJSzfH6zUzWxvP7O0fj86izHKfFIKnSdt+v8AO9Eb/wBH13wbN7DA3Liajctz5nWfitjqQNtI3MbSaPYMtGJZDjex4jEpbEMrkK2ggoGEwZI35GIMkT9UUO40zT9I8C0xMh3IAB7aBv2lqnweZWcNhQ1wm2wG+oEyxnYLsdfYdOvKkrE5yuJxC3NDKqKERdXwqskf6qVgU3+ozPktaMa+HeIEuqbGJKrdt+XzHZ9O3PvXeZZvYw39wFe78iq+pPf0rnFcFLcs272HttdFydQQMWV+zAmIPQ0rXcP4TG26FGXmrCD8xTRiTaxEnM4XWv8AcjvYi5dYuzFmYyzN/P8A1VyyGBB1N6sWHL0A5ColeeUVQzPFOoCFQurqJ3H2kU+TmMWY3lNhrkaiPtPb2qXh/EeTUodVYEaXaZnqKA5VjB8LfCRDD0NT4vElZTcARpjqOnzHQ0W0Ej6h6zmHhKrWzpZVgEEkjoedK2aZkUuyRqLkmes1LZxZZQT6/bQ7ObOsj50LdHZyWpsS+MxuWvMVIDco3k9hV7L8ud7vkw7X3gMIeFHMnUIB1eZYkxvS+2rwwWedEgCOh6k05fRhedb9xx/dqsOx2ieXzMfdU7nRSZUv/wBHAhLC5Fm1wM1vC2bQg+VwgkdhG5PuanwLYuzcVMVhPB8XZYOpH7gGTpYDeJ3E7bUzpx/hBe8FVu3HLBRA2J5bANPPuBXmc8VYS8tzCFWS6hVgCrbPbOoywGlSII59x1paZGY0wjTjC9UzJOJuG2GI0IRsvlEydKDmfWOnYVBluX+F183f/qid/OPGum+nxWrzMh/aSTpn0ZdjR7N8j0FbiL+puCUYdJE6W7MB35jeiyuV5Bw6lrgBbpmeXtV+7dd7a7SqtqIInUV6emxP8KqWsM9wuLQLaF1Mew/EwCY9KJZNiTZuRrmRyO33c/8A3W4hfRCzZABULYPIbeJQHWVQgnb4iAJK6t422nntXr5rbt2v0fD4ZkQhddxllWCwYH3bmque8Slba+Es3GLAAbHseXeaVsPm2M3U61LbSRy9RJGo+gp45I+mNeV8K/rDjsPeEoSr2XggahpUg8ioYjYzyNGcrtOji5dE3JYBIChd4DaVGkEqAdtt6RMTm7oIcHSwgllYau/br2q1g8+csG1s0BR5mkwIA83M+53pGZCfEs9NkANN/NxtzbIPHYut51QncMg+ImBuRLHoAs1bbJWS/ZFq9+oNoBzraVMEMYHMExK9J6UOxOaXLil/BtumkqwcEgTsdhzJB+I8ulFfoydReCLbK6VZvKSRyIB35QG0/ZScQ72UZ60NRA47yZbDK9q/41sP4QcwDqC6jy+qJie80UyRUdTcQLDKog8wRMz8zRnj7hpQmIvM0sGd1iQOUkNPy5d6XOGVAVh+7+NVP0gyDEfiRPOJsHh7jA2WXUGYt5pg8iHHMHt7UH8NLUBX1nqTUOY4oh7qqNvEaZiZk9RzHv3qg2JUe/apip8SxWXyJZw+A/WawFYLudYVgB+6wKn5g8qm4Qzy1hMccUw8qFtAUci23lUEdJAHLzRVAP4gg8u00NwYGsnpO350/EDfZNmI8ARjxGal7jXAoti47t4Y20AsSBHaP4V74wNTYNtX6tVkASSdMCfU7z6Chlqwy3GDzMkx6enSKLJjA7OxZSfjDyZmlpJcSegHMn+etd4Hia87qTeK6RAVSVVR15QT7mT7cqSs1xJLsByXyj5c/v8A4CuskteJdVCTokao5x1ihChRZnZHLtqI+4qxicYrsMM2LtbhWJ3U/wCVmaSBuPt5bQr5XZSziAt629szsl0EAHlzMSPnWwZXmKWbQ04i3ZtqAFD7bAducCgXEuYWsdh3t3LthlMm3dJACuORDHde3sSKWMhewfEMYwhseRDmE4p0oEe6iADkjA8vbcCl3j+/bxNkXQS7qdJYKVlZAOkndgCR7Gl/hXLFu3LbYp2S2UIbTHMDTq2HMN13Jiu7+Pw+EW7ZVvGd10W2B/u531HoGO3rS8SlW52NysCveXE175RiJnt6g8q5x2M1Ko9Zpnw+SJpXUOQG8zPpsZirF7IMJc8i+Ir90BYD3q6ed5i5w8mq9pPVWj3q1d1Wj5vMvY9KntZMbF0jVrXSYKg9x05g1NcTUQ7Jc0ggsWtsqn3JEc/4131M+5cyvJARrvtoVzIRBvHSSdlJ7U23uDcA1tGUOSR0uvqE8tvh+6lyxjG5iDvsTyp8wubjwlLm0twLAa2wg/Mcz+VTHObqpWPT8Bme4zh1MJcQuSyM+kG4ilRI/wDyA7HfflG3pTHwba/RXdAFhyCUJDLyIMmTI5be9EM5ZcTh3S44uggywHI9I+cUqvi2AU6mYaUgkkn4RG56Vmb5AQ8XwJEdMXhsPY/X4XCo72zJNsBYJ5C2Cee+5HIVFYGFvM+NvYQWb9xLsE8mYIVY8vK+nvzmktsajiLpYdiBqHzUmDNUczzRLOGcWizagUYgaAC3UAHTqid4nvQY0Nw8mQVAGQ3PgXpB1GYgRtudtq1bh/M7dzD20W+bd1FCxJQXFGyyQYLgRz9ayfLb5ZSmw22Hf0J61NhccyAgE8jB96sfErj5SAMR4muZvwoTl94rKtcm5tyZlKEfKFP+80khFBV7hACjXuRyjc8/lvtJo5wBxkbTC1iLgOHbynxDshIO4J5CeY5Rv0pP4sbwMTctEHyMyiDyAJ0+kdfspSKcZ1hE7dna49ndEURrYxvA0mIkggztvvH3VqGS/R/h7tgG6xDwNUOY+XYSBvJ5c6w+xi3Z0W3Mlhz3Mz351sdvPzY2uP8ACNlBkn0G22/eKXmyMpFSr02EOCTLGdfRfauW2/RsSy3dJ8rMSjHpJ+IDYdxtyrHLVy5YuPauKVdGIdDzBUwRWy5bx2twtFh9SKXY6gfKu5JgnaKyr6QswS9jjiEEC6ltyuoNBA0dCQJCgxR4mLCjBzYwlEQ3hse9oarblQRvvsfej/APFgu37+Huslt7oQ27kfGANkY9JmR6k+lZvni3LQtSw/urVwAEwQyyJ6ExNcZxbaxidRhdwCB0gbD7KbhRb+UDM5IoTdOI8HowbeK3lQP4jEyAp259dgKzbhYgC4AwZQV0kdRvE9jFcjN3vWlTElr9kbhWcyp6Gd9RHZgfSOdHMHw69iCbYC3EtspQ6p2JMjmGE703NgbHQP8AqTo/4mW53im8W6O124J9NRoYb571ezj++u//ANbn/wAmqpYs6iByE7nt+ft1oDUIEw9wnlVzFsy6/DtqJe4VJAHXltMd6I8VcOLhfDuWRe8C5IFy8qqCwk+UCDpjcEjpsTRjJmuYO0ty2SLfUeExJPdx68+faqHGuOS/bW4pN2WGp2c+UwRpRIEes78qQpba/qPOmlX2CMLioUQfi/CrJxEqZPmAJX8vYmKC4EHY9+U9FH8/fVrMn0pEbnYEd+nvVN2IiC8MAW80ld5ggH0MkHr6UayH9Wd+oG/eaB2AykEDdZkUTbEgkxynb259hU+SyKj8VXHk8NLeXxsLitJPxpeZRHeG5x2BBoji/o9QYG3es30e4H1an2S6DtpXoSDuIPmE1ndi6SYJMHoDE+lTtZtG9qS3pXc6PGXb2Ubj0HOlqD4jWAkue425YLYbVBVyxPIkNuB6Dzb+tCmtareoNuDuDz+0V9meLDBhvPiDfuI2qn4pBBUxtNUDxI2NmGrOL1Kpnlt1279a0PgnIUvqzOzKhgGB8Xt2rOuFMrfEXoE6Ru0Vrdniizh1NlA1ohTLaCSCOkQd6lz5CDqvmVYMdjY+Im8d5Hdy+6Ltm45ttyaTqUnoTQD+mLtxWW7euEGIEyCZB80nlt06xWjYjE38Tlty7iPNZJKsxTzKkfGRGwB69KRbeCw62NWnEC94Y+vba2WAJmNAZRKmDq2I68qbidilQMqKrzyw9xdLDWtuRqa3zj3E6fnV3IuH8RizeCEgi21xNUkvBgdAdx9aOdBsHmTWzKnb7qNPcuXnAw16+zR5ktqzbnYtI2VYgCT0pZBuNBHmd5DltzUECC0+5a+0xA+qDOk8jtz296keHZ1AVdJjSJiOYiSTyNQ5jce0YVr6vAFzxd9cbBtQJVjEDY9BUeV8OY28/jW1VVeSPEY7qNgxgTGkT7UZW1i9gGnWIs7R1oFfxQF5bfNU+Idy3xfcAKJZab2MY2bZFs6GfxGBOpQ2ibW3mGqRq/ynrS/jbf6LiHt3PMVaDpidomexmR8q3EpB7BysCORrynG2rLaHwuGu6TKs1sKxB6Myjn6x0oDnoHjuy2vCR2JRASwAPRWPP/uuf6QW6QySDEEHmCKs4fPTaHrPOeXt296oLciOyAYC6U3RhI2LDSIO3X1qcYJ7uJtteJYRDsSDBCkCe+4H41cwfEis4Zl3BG8CAPTbYDpRV3W4+yjf05+pH5mlO4qjGIpuxKeU5DbF0XBCeG0wSN45EdN+47Gm+1jrFwaL2GS6AYkmCD7jeKWjkdy84Hw7gbLv2511hbXgOysSXVoIO0R3HepciX0G5fjy18StR5wrYPLQbtuz8Y+ohMk7hJiBI5zzis4+lTDWQ+EuWLRteJZabZAGkBpSQOsN810034XE4nEKwsMNA+oxQSe7FtiZ5CDSb9JT3PFsW7pUtbtH4YgKxACgiAYZW6D2ovTjsX6kgrYkeVraNtvEYjw1UoWUGVjUNPqGLAR6cqq5/Y1o7SswGACxEDkNugBFWMmHl3MgbkEAiOjAH7x865xd9Ax1lgCpAKmQu3UHeN/WqakxyE0D4g7LMSB4R+pqUMB2O0itR4cxH9ktLcklNSSN/gOn8J+dZJbwzKXRgdJPlaDEkSBPKfStL4SxUWyp3+F/943/APIGn5W2VWiQtEiJHEHB+It+LfdR4et2LLctmAWMSNerr2oBhL2hgRtHL86d/pPzeUt2AeupvZZj7zPyrP8ADDUwExJAmJgdTHWO3pUyMWWzGMoBoR/ybH+OhSCzxAJMx7c49h864zvLhhF0OPPdCsZ+cgesR7j2p24MzHAYfDM9i27eEPNqWGY994G9ecU461meGh8Ldw1wicPddRDMPqyNoPafWkDMdvHI84ABM4ybh27iixsqNC6dbkNptgzGohTC7EzTi30c3NGr9Jsm0I1PaDXJHcQBt05/LagP0T56+Hx6CQovTaYN8Ormmrt5pWemrrWl8RHKzqa9cXB3xJaDuTvy8P8AvAf8pnfcAyKLO7A0J2FVPSP7/f5mRZllCWLt23bZuRQa4DE7HsBJAkDsRQHFICZVdGwld9iAAefSd/n0pju4S3iLq2MPPhNfVvFZCpbkkwSTuW6mdh1JFU+JsoNi4AN9W477dx0kfjWLkHFJ7GHAeuByBRdjntU7Y/oFE8pjlPr3qO6tQ4T49X8fy50xQDF5CRycYqwyDzcyftFSYHCm4PLuRzHWO9M2ZZUt/CNiC62haYIC0+faSqgfWmlnIzpvghiI3BA329Pwot7Br6ijj1Iv7j5wLjlwT6ysz91abdz7BYgA3baHrJG9Yvh8cykluZMmRzmiFi9qG238KhyY7baWoRVTUcRxDiLZX9FsqMOSIcmYQbEBO+xMnuKEZ3gLV04l1VQCsroAHIG2pjltqDR3odgMuBC/rrPLcP5j/pnZflFS4LOY1pE/q2t8xuSFKyP9P/qmYTQ5BzKDUW+O+FTYY4mxL4a9NwQN7eo6iCB9QTz6D0E0o2cUsENy+751p/EXEF23gbFrDLKeHbN+7AOiRsiyDDjfV2G3OYS8gW2mKtl7S3ELAv5RKK31weQI58twD7i0Jch2Ilnh7LWuDxmtm3hrcEu48rsxVVVQd21MRMbRMkbVo+cWMVictXCYEKtxba69RCs9qNkttMT9Vi2mdJE7mh/0gWLoXD4dAgS5dEAbkqg1FpP1ASDPUx82ThG/b1oAYdLbQ0bFV+NGPuykdQUPKuehyaoLdMxcXsVl2IwpOHexesq6EXAdN5Wd2IA5MsORKkjkelKuIJuOXYyzsWY9yZJP21vnGH0m2BNmzbF4HZtQleoMDr70kWcfh3BUWUUdgAIrLg1M/S3pjpv+JFV2k1pOM8ApoCLt8z91Ar3DCsCysUG+2mZPpuNq4tycFs1AWVkBxPXvWhZPzEdeRpFwuBK3FBHXn/PKnm0lwKrWRqEgEjmAetR+oN0BLvTrrZMecAi2yGu3BJ6fwpV45wSG+Ltpw3iL5hO4Ze/uI+ygeBweIuXx4somsAyxHXoTzpoxWRfob3Xv30GFaSjtzbyghYEy5OoR6etbjSjrc7JksXUVMFhTrGpyqzBg7k9h2J+de5zwe119eHuly6KRbvkKxB3hHACSDIhtO/UzS7gsTcdwzsdpIHRfQCtDyXFi7b0k+Yco6dfsNVAaiSM2xiVdwmIwn9/ae3uBJHlM9A4lWPXY9KX8fiTq0z1n/r2/KtwwWcc0cBkiGVgCCOoIOxHvSBxnwjaNt8VgtQCb3LB30r1e2eegdVPIbzAMarQGEp4tvEy23dLsTaxZQL0VblvVLdyWTb5ijOQHVZUqeQ0n7WMeu7H7aS8uDOvgSR4jIfhYyyzp0qN2aCQI5k04cM3kCvbU6ijbnlIMx1O+x+6nk/Cv3F/cUuN7+rEt6bffXHBmWXL+JUWWCuvmBmI6bHvVfippxNz941JwpmBs3tSmJEVKQRj5KFo5Ozb+EsowuGt4ixiLqs94BWLtGo/soSdzuJPcivMk4Ywtm4197jXU20oT8JH7QmCw5TWa5pmKu6FraGBDM+o6pMnyqP5iiOZcSs7lyFtKRySQpAG2xAgxUmry06iyYs8Q4pUzK+9jZReDqOxBDf8AyrZ14wskWhfshsNeQHVAOknmpHWPtgivzxcvFrjOfrMTT/kObB8GcPdG6+a0/b9pT89wfU9qP1OM6Aj6g+iZDkKv4P8A2bfg+H8L4UWUU223Ebj0Pr86XOIOC7ZtXBbVVb4hpEbj5fI+5pa+jzjA2G8K4ZtE9fqk9fY1sZVXEjcGotb6PMfm9307UTamfl7PsEq22YSrCZWPTv0M7QR1mew3J8NqJAgnSInkB1Pp/HetV+knhY2rniqs2bp83UI55g/5W5j1JHaUXC4ZLOpFO/M7/YParsJLipNkdVIcdgjPbzm3bscrVvUVA+szc2b/ADRA9APWhGCYowbqp39aP5ggaRQO6ulp71UAAKkZck2Y1uFZQRyImq6W4qDIbsnwz1+GiGOwumZapCNTqZYG2FyhezI2nUIfP8U847CPWmDLLoLNeBIFyNS9isBY9BB/3GkBLmp2Y9SaYMBi2W2pUTtPYH3gTVaoNakjZG2sTasaLa5GCAGLWbiSPrAh5B+Q+2k7L8GrNh5DFXAstGxl9rZk8oYxPZjS9k3FV4K9lhpskk6CdQJIILDbbY9PnTLl+KbR5SgAgqS45jeI6f8AqnLQFRZsmEs0wVyxiLK3bmpbFsraAl30s48gJjW8IIHb0BIV+JeILlgNaJ0tc0nYiU/vluKSNjKum4id+XKiv0jrcuYy1fw93y6LTAKeh+LccttQPvSNxBlt++5unkBAHYDlyqf/ANdj7AShKGIxNsnbtyFfWLy8h/GhLoVMEQa8S5vRVFXGFMY6gxpEfbRrJ8fqJNyfbpSiiEwZ++rD4jw//e9aBOjzfw1spqQAEGT61WwWMNtpSQOo6UvYDNREEmD0q3bxkDapc2O+iWeny1ww1mudMfOLgt3BtbAA68yQf40LzDNcRdwgt32LecRJn4ZMjtzFfYfEW3ksSG9APvojmum3h7ZuW2hhCltwTv16GOnOKHEADVQszEi7irhkjlR7h3ExcIPI/wDdBrVEcsP6wexqljJAIw38RpRyOf5SaIWswWxpA0s7kArsdm2hh2IJkdppWzfEwF9x/GgeDvMbrNMsTz+7+HL3rFE5jIc8wRwmLuJaJa0CGRSTvbYal+weUkdVNapl1mw1q3cw+HwyLcRW8hJYjeNZCEyNxuZkGs543skNhnYNqNorseWhiR9zUY+j/OGCXE/ZKkalgjVqPLlzk7d6b5EVEzPl1X7x7XG/iRQ6I5kyIiKP59hgt24QSSWbV/llj/PzpfYTP89awQjCNjPHUR5T6nnU9o4nGFUTzxsB0HvQrLsG126ttRJY1tPDuXW8KPhHITt1rCFHZxdiKuK+T/Rbfuw166qb8huad8D9HaYZNrviE8g0fP5UWw2f2W8oEdyOlD86xtwfA0j8Kza4PRE5sgC3mRSF35Me/YnmPTpWg8NcTi0osu06PLqPWKXWxC3lIlSYgz0pRzhmsI4J6QD3BqTL6U3spnq4fWrkT2sw8X3+If44+kNsUzWrRKYcGABzuR1b07L8z6Z1mmouLiMQw2/n0qk+I3qa3iRMGrVXUUJ5ZNyX9KuRJVX7lTB+yK5vQ6gQQT06iq2vw7o7Hn6g1ZsXRrKn4hyPcdxWzJ9gp6bOh+8U2eML2HN07aQdfoRv9/40r39iLg6bN6joflV4Xos3lkxdSRH7akEfIiaVlTYfxHYn1MBokknvJovlFz9WF9BQi2+01cwF/Qs/ZTSaEXVmGLeB8wYmPSi9mwhAU3DHaaWP01m2mB1NerjFTYHUanJY/caABHTDYD/DLMKrYy9dtg+UxVXLczfTu2gelWr17prJnvQrkN0Zpx8uBbty3iVIICEUu4/Kmt7ghh3FE8Xhgl6SfKeZFTX7WkSp1KaoJ7FARfsXYqNrkneiNrBfWbaagOBJbyia6xO1M5wtg6tqLYu8UEAGYHSvsJhmwzq9+22giRtzA2JHtX2ftau6TaZnldgNo/eHQ0BazzxGotD9yLA4i49xV2EsBtuTP/Vb9w9pa1bt3VDqU0MrANI7EHmO3vWNfR3krteDXBCWjM/5mBAHy/EVt+R2VWJPM8utR53AbVY0KSLMEZ19GuEvDVhnOHY8ljUk/umGHyMelIua8I38GQbwBWfLcXdDz2nmD6ED51st27Mgd+xHL0qdStxNLqrKwhlYSD7ilp6hgaMFsfLE/M2f4gmPcD7ZqxlFvTDADV0nkPUjqaefpA+jBt7uBMhTqOGb4tpnwmJ837h32ME7CkrLm2EVcrqy/GJI72XuKsKHw9tjLFLhBYx9dT9glRy9Kp8G87o7aNj0+PlI/GjuOwviYK8vXRrEd0If5yBHzpe4JbUb0drf/wB/5+VUDxFHzKmd4229y5bQafOxY89TA7lj2HQDlQpcs6hwadcVw/hyzE292ZifO4kk/vV0mQ2ByQ/73/5VgFTSYJ4Mwi2S99h5l2UU1YPOblxWISQKiweWWgCAvX9pvzorlmHVAdIj5mlvdwlAq5XwiPLalCg9K7zS+bSq2ksKLp0NV8cuoQeVDREKrizaxSXH/ZJ50J48QrYQ9dQ+Ypk/o62GkLv7n8694gy+3dRFuLqA9SP4GmoYDqAZkS7+9csZ960D+rWG/wAM/wC9/wDlXv8AVnDf4f8A5v8A8q2DEJrupBPxIfuqTHrIVxzGx/Cnj+rOG3/V/wDm/wDyqT+ruH0keGY/ff8A5V06JGBzPpc+3off86IWUG9tidOxBB30+h7gSKYf6sYX/C/83/5VasZDYAACGAdvO+0j97lWzYitYCtcQGdDsoPoCRXN8nQtPtzIMOWYm3uTJ8zf8q4/q/h4jw9v33/5UH1NiA9zpXWHYAyelPH9WsN/hn/e/wDyrwcNYb/DP+9/+VZUK+xXsYw6h91GMLbZxM0Vt8O4cH+7P+9/+VFcNldoDZfvb86SyHyI9HB4Yn5lZ0j3qnld34kPLpTxisptMPMk/wCpvzqpZyKwHkJv+83/ACo1B1owX125BtvBh0gipshsW1urJKgH4h9WOu4Ow7RTC2Atx8PTufzpkyXColq2VRQQTB0gn7SJpbAqsYGUyrxNhziMKyOqsoGuxikIKhh/iACUVvhJ8wAMkiKz7K8ne66WLKDW5IE7aR9YnbkK057pt4i2EhVuhw6gDS23VY0z6xJoJlyjDJiLljyPsurmQsnYTMchy7ClYkdV+v7yb7gndvhLEWIQY3QByt2UUE9dTatRM9/blUv9D3gVF7E3nPQKy2tt+bW0BJ36nehv9PYkiDfuf7jP286tYdDcayXuXWmZm7cg7nmNUGsbBlHSRBGVT9RzyJNC6IiCeszO8nc7kmd+9G8NsSKXcJ+qJFsBRM7Ac/zqU41/2vuH5VL7LE3G7iqlzioq9sQwDCVjVB8223rFZX9IOWW8NiEuuWjELqCKTDXBAfYCd5Vue5c0y4Y6r4ZiSQ7MJJMGImOVX+JsQ2m2ZErqCmBImJgxtMCqMONlyRLsulRIylriof7I4WJG5HLcAqxJE8pjrVP6P8SLL4lbTjw9SadYMxLxynccufSmVMFbv23a7bRmUEhtIDAj/MAD99D8qyu0mrSsTE+ZjynufWvRUc7JT2f/2Q=="/>
          <p:cNvSpPr>
            <a:spLocks noChangeAspect="1" noChangeArrowheads="1"/>
          </p:cNvSpPr>
          <p:nvPr/>
        </p:nvSpPr>
        <p:spPr bwMode="auto">
          <a:xfrm>
            <a:off x="155575" y="-1592263"/>
            <a:ext cx="47625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xQTEhUUEhQWFhUXGBgbGRgXGBwbHhodGyEcHh0gGhwgHSggHBolHB0eJDEiJSkrLi4uFyAzODMsNygtLisBCgoKDg0OGxAQGzQmICY0LCwvLCwsLDQsLywsLCwsLCw0LCwsLCwsLCwsLCwsLCwsLCwsLCwsLCwsLCwsLCwsLP/AABEIALsBDQMBIgACEQEDEQH/xAAcAAACAwEBAQEAAAAAAAAAAAAFBgMEBwIBAAj/xABDEAACAQIEBAQCBgYKAgIDAAABAhEAAwQFEiEGMUFREyJhcTKBB0KRocHRFCNScrHwFRYkM1NigpLS4aLxssJDY3P/xAAZAQADAQEBAAAAAAAAAAAAAAACAwQBAAX/xAAoEQACAgMAAQQCAgMBAQAAAAABAgARAxIhMQQTIkFRYXHwMoGxQiP/2gAMAwEAAhEDEQA/AD1xwqyeQFQW8RMSIB5GqGdZjb8JlmT6Uu5pnJdERX0iN27VpNGLRAwJhfO+LLWHcIRLelX8szdMRb1p86zP9IS5dGo6umo9aKZLf8O94SH9WxliO1dc72/xNe4fx9m2JKqe+qKAZ1nK3b7MhVeQVV9OZ250Nz3KlKA2LzANEiftqpnOWJh/DKSdQg996WTyUFPAMKW+IQZGknTzIG1Vm4iQ8yCKG5RiAqtaj4p6b715f+ju8q+OralJk2+sH1rLUeYPtE9WEcJdKBrwcFT9WavYjNUt2/EblzqPC5TaFg+HahuZ50P4mwLHDBgykdVow4g5MRuXcqz23iFZlYLp6GurV4gF7gMHlHSs6weBDElCdXSJim3NXuW7VoPq5UtnNgCEmMDsdLuF8NFeQVP3VC10aSVg0v4DHtikFpW0zXtnBX8PdKM2tY2pnuAGjAbD9rCdlpTVPmnlUqZvakKWXV2pNxmIxNi5DDZiYHvVXA/o/iF7zw+qedah/M51B4OTTAw7D7K5e8oIG0n0rzABXQOGGiOdDM6zbDllS036wED+e/etZvxAx4Sx7CIxluSJWR7V0uKQ8iPupOzPIrjXgEuiWWT/ADNFcq4SYWvEa/5txpkQazcQjgNmoxZNds3GIZgI9q7NxNRVSrQeYis3zTP1sB7DIdUzMHkZ68qrZFxH9RZ1E0slgbh6IQBNT27D7KpPm9lX0EqG+VLuKx72SraywMap6VVwtmxeuPcI1Mes8qZty4v2TtRj2ukiQBHsKF3c0QXAhWD6igeGzB8MDrcMF5CjOVvZxlvxGaGHICh3Nwlw/mMeX4W3dtlgyyOm1UjcQGPLPypNysW0u3ReulVmBBIodh8QBimAuM1v6pPSsUtZua2IECpo3l7D7q90jsPsFZrxZxHcW8lu2xAiZ9qM5RxT/ZPEfdhP3bUy4nQ1cZ8Zi0QqCBLGBtX1u4AxUgT7VlmYcXXrrLcC/AdhO9OfDmateXXcUo3rQknb9Q9QEs+Yxm4vYfYKr4y6BHl+6r+BsW5Audahzi9bVgsgxNczVAUGZo+Z2Vd15eZpkdZNLubhmkrBVjAjmSeleYzD677BJM3GB9PMZ+yjmFyUJctOHJNt1aDykbwaIm4ytZpvB3AmEtWFF+yty5cWSXAMT2nlQ7PuB8Nhblu5akAmGBO2/wDCvsw4guGGusyjb4OwjagnG+eBrSBLj6HIJBmRH39KiG5Jl/sqFDXCHEWFi3FoqSeQHOjPCOWgWQL/AJn9aVsBxNbvaVtIq3VWAfQdTtULXcQoa4GMKdyG/DtVXpn1/wAx2S+pQv8A4nkac/y/D2TqgB25V6EItEJdbzifQVnud51fxDIrjZR8Q61PbztrdkjX0gCgzfN7jvTnRCPML5PYxTF9KMwJO56078J5NadCMRbEjbS/L8jWQYbjvELsCAq9eVMWTZ3fv+YuVWPnPpQOWvniYoB8xk444fsWLiXMOAoJ86L29O1UM+wLXLa6OR2j7PzqS5dbFFbVqS3c7ExV/L8jdCFcMrAzuNvt5RSzzpjdQAR9xDwmUXbF3Qr+fmBRq3j7i3ALxKt1mrnF+AfDk4tmRnBiF5he/qe/vQM5g2IIOlmuHltFORt+mKYe2an3FePW5dtW/ifsOvaqFv6PMfDXfADJJIXVvHtX3D1krimu4j4rfIHpWwWePcOdKrqJMAAKa3I2vIABfwJm2AUXcKVUtbuIYNsmII6EUuWwq3xrktMe1MH0gZlbXEPds+UkeZYjflyqrh8hD4U4gs4vAaoA2rt9R37jAB9DojJlmW2gDd1ajEHflXWQYfw7r/pAZlnywdq84cz61bRVa1LEeZVEkn5Cq+a5uyXA/huiHoRShd0YXLuQ5tw6b2Jd7FtnQAbHpz29edLuJsLaedOlweUcqfRxgMNb8RdLKRyJg0kYnMzi7r3dMz0A2Fd8iTFsB9T3N89i0AVEkVZyK1Z8HUtwo8SR3o/wjwrhsSnjXlNwhiug7BY7ii2ccAhIfCxvMo3ID0rd7NRnKBMz/KMFexdxtFq46ftAHT/u5H5VpGU3sPh7aJdCqOo/Orn0criLCXbWIRQqt5GU8xHUdPaqXGvCtu7L2QfEcy25gz6VmXKvgGJxA38pNluRZfisS14kOEiLZPlnuR19qJ8R5BgXssAbNgxs6FVM/wADVHA5jgMpw2l3XxdOplUS7t2A+6spzXiC/jcUbhwwtI2y6fiAHc9/amoeQW6xqSYu0iE22VrrGdLKskj5V7wxlYuhrRchiTFsiD86c8sIW2jpaXUBzJk/OkrjDMzbxeHxNsaGmCR+NEzlxQ5NOPSXcBwrfw1+XtyoMid60NH8W2qpaE+kTQbNs9ueCX1K5ZdvsoHwXxymGug4gQhlWbt2PtQY9mJJmOQBGfPrF60UYqwXlQ/GP8OrnHWmnN+Ocueywa8CpEgwflEjnPaspyfPv0h70kkKRpJEeU6o2+VP118wA1rQj5jMuwxu2wqIpYA6wPtmmXLOEcGvnB8XeSSwKz7D8ayHGZyyNbYkgLdK/KSKZsLxxZw1l7amb9wkhQJO9CBYsTnGpqXeLMOyX7oFsMhgqByiN/beaSP6bsk6btnUdx6CnzLc9T+j7zYmEdAd25tPKP4e4rJsLauO820Lb/x70AUoY0v7i14AhXD4NV8W6ttvBLBQ3SeZAPeiuW6TrElUb6pM0UxOfWsPlbYV013GJPSFJMgz6UsZeS51EjTE0TA3NxMCCJDmWIXDMbaEEjeajxHDt4WxfuQfFBKr2mvbnDT32a7YIZuZRvwNR4zNbz2ksXHCG0SO57bxXZMb81gpkQk7eILsWwoBdQYIEdz+VH7uauo1W4KbbAcqAvgXcAB1YgyINErR0QhUnptQEFfMNVDn9R9+j3FLcxFtiQCAYPenLiTjC2iMtpfEbkSdlHz61muVYoIBpQq1pj85B/Or2HxYugi7CrERIk0XK7FnG22q9gLGcR27+pGAloEzzio8AL4vBbWpmbkFEwKKZVwfh/GUrJDHczMddquHP0wdwpZEkajqPMwYFTKylvj4E9D1GFsCAMbY95+P5g/OcpxCAvcsXBtLbT9sTQPL82ZdLWzBnaenetDybiK5u928Cbn7XL0A7Ui8ZBfGHhqVNzVyG2v86fx+SNCcZswFxvmLXbmrmSNyKvLxXduYdbFswdg3civMnwK3bZS4NN0TBNe38iFq34xuDxRyVR/JpmXGBUWmQ2f3Hng/MGRvDWyhhNRdiB8veq+QcVri8QbLNbtrLHzwfSBSH+mM3l1FZHMGqLWfCMKon9o9KUiCjcZlYn/GMvGLqb9y0CrLIAZeVEeHMEmvQbjLqXyx0NAcjyd7wu+IxgAFTyE0Qy9SLyiZA2miYeKmYzXmNdxPAZ08VlVoYkGJI5/bVkZ+oKuXdQxC6ZJH8mlvjC29t1uqdaaYb05UKyPGtib6qBKWzJmsCfKzNOQa1NXfiYWmAKgyBLHoKL/1lwrDZ1JgVlGcZkGV0ImTsZqplOCVnCl2GoHl0pIUXUxULdjzjPo5TF3rt4XtIuQRG8f9UBxfDpwXiJcJZ1WUYcmHt0NT47O7mFCKh5UI4h4wuteQtyAAPrNOQdozT8VuT5TaxAJEbvyJO1A+IuFsYSPGQqoM6hup+fT51dbiNfEAOoe9abwhxGtzDlb3nKtp6GV6TPpT8QUHouIyOxEzzM7Vm3hbQ8QhyQCvfvVfN+H8LetBrdw6lALCrn0orZYJbwwhrZLbevT+fSs/wuJuqTu24g70eTXb4ihAS6sxnxuTotq2wuS0THYUYyjJl0+ICPOB6cp/Oli1d0qAfMIpryrFo1sBZGkb79ano7dlNrpUXMZfsHxBfaGDNpHcyYqpgcI1t/GtlXJ3g84oLjRqv3SNz4j8/wB405ZNwfi71k3bVy2hUfA07nt6e+/tVKhVXsmYsx5FXM8xxGMum0By5A7R70fweJ/RLaoD5o83qagw9tVL3LikXl8rKOtefoVzF7WhEbktsAB3NYQF7B6eT7iC4XtiNiaGYLMWW2VIknqOlNC5dbeAzsYgSAACRzgUBz3JmwtwKSGV/MrDt2PqKXujHkYFZBOMBxPdss02juIlTuPwoZjzbcyjsGO5Dj8RRazlz3LOIuhDosldTzAExCju24MetDUUGfLz7CT8qJnI5OVL7B9i4yHZqY7N1iqESSe1Cr2HAhoOwMgj8Ku5febSoRZIBPsBvS3axUfhGpue4/OS1wNrMgwAPs9iZounDmIuWvFnluEnzGl3hawXvliuoKCd9hJ5VoGT43E+IEZAFMgTBBPT1/8AdJdiDQh40DdMBZTxY1u74ToVPwx1BPX1qi19ruJcLBPIFjsI5k1czu2XuWcS9rw3W54bLEajvBE84oBlttw5P7w37z1rtQDc5sjtSk8HiO2W8O3WKf23DwIYDQzDUOh3H21bxVlr73EdUW7auK8J8JERqHoaCZTYutbuEX0t3UKlASNwedNHD2Xs2LL3nQlrAVip2Jnv7Vofln6gvj5yQ27+FZdLlQ4LSRzEVFk2DOJVgELcwrdwa54o4Fv2wGtW2uhz5riL8Cc5I5nbtXWBzksqoq+GigCBO4HrT2dauSe2zfGB8dwViLKu3hFo5aSD9w3oHibRPKJgHenv+sF1LisjELyI9B/Gkn6SrgF5LtvYXQZHKGET9szXEBhYhqWQ1CmX5lqt+GrLr2BE7Ee9WLt+1ZGprbFx06H58qzFLxnaZolg81bZSSR7zXCvuaSSbjzkmdtddvEQBCYieY7UVXIrNt/EstpEElB3P4Uohj4ihFAifOTAYbHf/MJjbnRJ8UEESXaeRYIu3WeZH8xXO4qpyYwekwfnxYXdPoD9tFeH7rC4Oo5H261RxOY2Hua3UkmBKkx8pFTY7OvCX9Tp0k7xz+dJRbIuNLUvPMP8QZc128rW4ZI6mN/soFmeW3Eg3UIB+HqNux6mgIz+6ralYr3AOx+VHMHxVNsrdXWpglW6HuKd7YPgwFykcI5BWKsK/mBgjnNetxHcW34QLDuRtPQTV3McwsNYueHYCvtDgnbf37VDh7lv+70zPWKBicYh0uU/iCRi3J57/fUWIVtSmfKzAMOxNGUwSrdJB8wGpAe9GreSXXeRbVlaCw2BBrEyAmc2BgLEHZ7kiWLAv27xIkKbZ579RU/CVwujbAAQAI9+fepMw4ZuXMH41tXaHYNbgl0KNHw9VPcVeyHKrltSGS4DtzRh35bb0eQEGxFp0G5WzHh+wh1XCQWcsCORkzHvX2IzT9HD3ku+RR8HVvYzTXhBZvi7avjV+7sY7rtAb8RWe8SZbdRbg0s9pY0sRBIbddY5huY5AEj5U8OuQanz/wBi9GU7DxOMqzAY/FkORb1AcutF8wwtzDXmsSdOkEEbyD3Peh/0fcP4X++xjuD9RFJH2xvTDxDiMLZuJeXWyFfKh3LEGBJMwvXcbxHWpMrFviIzHQNmUMHjSnl0gczLDfV0jvVrMbK4rwfFaNBOrT19qT8wzp7js4Fu2GJMKDpE9FEmB86gTNyObT7bVqYws18haabmuJt/0cuX2bJGsFi45SvmLMep5c/SsxwWZiy0ieW5679u1F8vznxFNt28rCCQY59us1Hwpklw4x1dUL2hrUMRpYn4T1EdRW5DqLmYls6xxwvCGNa0LlrEomtZ8O6uoj0LDl7UIyPCs1/E4ZrYTF+DcAWfKT1IPYjcGnDKb2YHxfEZbZa23gIzJu49l5H5mgOfYfEvcwOJxC+De8fwTdOkEoytqLaYBAgx71PiyMx+Upy4wq/GKPCOIlWRlAKmCe/v6imbw3eFVVcSNiSP4VUx+UCw9zSNmYnUOvy6d/nVDxrmoBSRvzFYaZrEZiJVex3wvDTY82zdbRbw5c6VMszbACeekDr1kUs8ZZTbwznQY2BIPU+lMFzO0wPhMERr122Rc1kgqs+Xl8Mkn3gUG4gVsUVYmQFYmCJLEeXT6AVSMd9kjZSCYqYPFQ4fXB9pIp8ynKRiLC3BeKXRyUbe0jrNJWW4UG6iOfDDMFZiOUmPtp+wGIW3ebwo022hfZNp95Bo8eLYWZmTJXJoeHz3+w67hW3c06DI2Vz5Vn0mKxNcfeFoNot6gdJJ5e8SIFalczS3e0aSNbgkp+0v8D3rKcVj31shEQzTsZ57g9+VDnSqqd6VybBl/Do2IUqw0sp3ZY0n251QzHArdNtcSNldgCsg3IiRtvAkbj2q3g76gHQYmIA7+lUOKb/nUh58uwjcExMfZSRdcjnoeZoeSYXApaBtWrFtvhBCLqHu0Ez7k0t5/wAN2Ll3UdrjNGoMAp/eHMGOtK2DzO5bEW1O/MkGT9+1HMNiWuopIYMsElt9hz99qEWDM15AvEuPRbduylnw7lnWWJksxaRBM/CoG1Kv6W0iSdvb8tqJ8ZvOJNwHZ0Vh94PtJEx/moZluF8Vws6Z+tExHptP2innnTFDpoS/g7uoheRPSTG/886ZOKMj04FcQm5W4q3d+h2U/wC6B/qFBMuyk+IpYkqQCCNqdbWQvfRle5oRoCkE6ZALDUJggaTPWgDUeR4xkjsUMhy5WQ61kzM9VWDuP9XP3pjw2BtPcUkSVG3YwNvvoccNpBUxKkgkHbbseorjA42NRAZ1SNRHSTFACWa5rAKKhbNbqLcW4F8l1BCkD4l2b58q5yrJruKb+z2otgkeIZ0jfcTBnfoK7wWEGMWyJ8ltybwmGVSN4Hc8p9ZrTstzc2xCsFtr5FQAKq/sqoHWN/s9afkcHGAZNjDLkJEWX+jO4FDHEKGP/wCowP8AUH5fKg2YYXF5c48WCrSFuKZRvn0MdDWk2+INtN10XVyV2APyoVm2WtctukhrNwgMpgqJI35SCp3BHapEcNwS5kdASYAyXitLVgXLznWS8wNzMRA7RUi8SWMVvFwFdjNw9eWwMDrWaZmjW7gRiTCgjeZJn8vuoxw3t4g2+r2/zVa7sKX6EgCg2xjZleHLXDcB0lTvPKflz7xNQcSZXiVLXzdVtW5I8pjpsOknlQm5mYVilu6EbWxIflM7x91QZnxDcZSph27ncD2H41AXcNQ8S720Zbg18zedzBHWZqrexBvLd1knw01QADPmVRI7Swk7xI6TAXGY1pr3J7T3ryogLMQ5gcyFRmb38qk/KrQeSMgXUnTKtQJ5bchVWxlRZwpYKvVyCQPkNzTFgEAXuI51LYsooKmYLSe/sKR7puWD068i++Sstw2/Ft7bhgW0sCJkbTyPIxyIo/kGJSzfH6zUzWxvP7O0fj86izHKfFIKnSdt+v8AO9Eb/wBH13wbN7DA3Liajctz5nWfitjqQNtI3MbSaPYMtGJZDjex4jEpbEMrkK2ggoGEwZI35GIMkT9UUO40zT9I8C0xMh3IAB7aBv2lqnweZWcNhQ1wm2wG+oEyxnYLsdfYdOvKkrE5yuJxC3NDKqKERdXwqskf6qVgU3+ozPktaMa+HeIEuqbGJKrdt+XzHZ9O3PvXeZZvYw39wFe78iq+pPf0rnFcFLcs272HttdFydQQMWV+zAmIPQ0rXcP4TG26FGXmrCD8xTRiTaxEnM4XWv8AcjvYi5dYuzFmYyzN/P8A1VyyGBB1N6sWHL0A5ColeeUVQzPFOoCFQurqJ3H2kU+TmMWY3lNhrkaiPtPb2qXh/EeTUodVYEaXaZnqKA5VjB8LfCRDD0NT4vElZTcARpjqOnzHQ0W0Ej6h6zmHhKrWzpZVgEEkjoedK2aZkUuyRqLkmes1LZxZZQT6/bQ7ObOsj50LdHZyWpsS+MxuWvMVIDco3k9hV7L8ud7vkw7X3gMIeFHMnUIB1eZYkxvS+2rwwWedEgCOh6k05fRhedb9xx/dqsOx2ieXzMfdU7nRSZUv/wBHAhLC5Fm1wM1vC2bQg+VwgkdhG5PuanwLYuzcVMVhPB8XZYOpH7gGTpYDeJ3E7bUzpx/hBe8FVu3HLBRA2J5bANPPuBXmc8VYS8tzCFWS6hVgCrbPbOoywGlSII59x1paZGY0wjTjC9UzJOJuG2GI0IRsvlEydKDmfWOnYVBluX+F183f/qid/OPGum+nxWrzMh/aSTpn0ZdjR7N8j0FbiL+puCUYdJE6W7MB35jeiyuV5Bw6lrgBbpmeXtV+7dd7a7SqtqIInUV6emxP8KqWsM9wuLQLaF1Mew/EwCY9KJZNiTZuRrmRyO33c/8A3W4hfRCzZABULYPIbeJQHWVQgnb4iAJK6t422nntXr5rbt2v0fD4ZkQhddxllWCwYH3bmque8Slba+Es3GLAAbHseXeaVsPm2M3U61LbSRy9RJGo+gp45I+mNeV8K/rDjsPeEoSr2XggahpUg8ioYjYzyNGcrtOji5dE3JYBIChd4DaVGkEqAdtt6RMTm7oIcHSwgllYau/br2q1g8+csG1s0BR5mkwIA83M+53pGZCfEs9NkANN/NxtzbIPHYut51QncMg+ImBuRLHoAs1bbJWS/ZFq9+oNoBzraVMEMYHMExK9J6UOxOaXLil/BtumkqwcEgTsdhzJB+I8ulFfoydReCLbK6VZvKSRyIB35QG0/ZScQ72UZ60NRA47yZbDK9q/41sP4QcwDqC6jy+qJie80UyRUdTcQLDKog8wRMz8zRnj7hpQmIvM0sGd1iQOUkNPy5d6XOGVAVh+7+NVP0gyDEfiRPOJsHh7jA2WXUGYt5pg8iHHMHt7UH8NLUBX1nqTUOY4oh7qqNvEaZiZk9RzHv3qg2JUe/apip8SxWXyJZw+A/WawFYLudYVgB+6wKn5g8qm4Qzy1hMccUw8qFtAUci23lUEdJAHLzRVAP4gg8u00NwYGsnpO350/EDfZNmI8ARjxGal7jXAoti47t4Y20AsSBHaP4V74wNTYNtX6tVkASSdMCfU7z6Chlqwy3GDzMkx6enSKLJjA7OxZSfjDyZmlpJcSegHMn+etd4Hia87qTeK6RAVSVVR15QT7mT7cqSs1xJLsByXyj5c/v8A4CuskteJdVCTokao5x1ihChRZnZHLtqI+4qxicYrsMM2LtbhWJ3U/wCVmaSBuPt5bQr5XZSziAt629szsl0EAHlzMSPnWwZXmKWbQ04i3ZtqAFD7bAducCgXEuYWsdh3t3LthlMm3dJACuORDHde3sSKWMhewfEMYwhseRDmE4p0oEe6iADkjA8vbcCl3j+/bxNkXQS7qdJYKVlZAOkndgCR7Gl/hXLFu3LbYp2S2UIbTHMDTq2HMN13Jiu7+Pw+EW7ZVvGd10W2B/u531HoGO3rS8SlW52NysCveXE175RiJnt6g8q5x2M1Ko9Zpnw+SJpXUOQG8zPpsZirF7IMJc8i+Ir90BYD3q6ed5i5w8mq9pPVWj3q1d1Wj5vMvY9KntZMbF0jVrXSYKg9x05g1NcTUQ7Jc0ggsWtsqn3JEc/4131M+5cyvJARrvtoVzIRBvHSSdlJ7U23uDcA1tGUOSR0uvqE8tvh+6lyxjG5iDvsTyp8wubjwlLm0twLAa2wg/Mcz+VTHObqpWPT8Bme4zh1MJcQuSyM+kG4ilRI/wDyA7HfflG3pTHwba/RXdAFhyCUJDLyIMmTI5be9EM5ZcTh3S44uggywHI9I+cUqvi2AU6mYaUgkkn4RG56Vmb5AQ8XwJEdMXhsPY/X4XCo72zJNsBYJ5C2Cee+5HIVFYGFvM+NvYQWb9xLsE8mYIVY8vK+nvzmktsajiLpYdiBqHzUmDNUczzRLOGcWizagUYgaAC3UAHTqid4nvQY0Nw8mQVAGQ3PgXpB1GYgRtudtq1bh/M7dzD20W+bd1FCxJQXFGyyQYLgRz9ayfLb5ZSmw22Hf0J61NhccyAgE8jB96sfErj5SAMR4muZvwoTl94rKtcm5tyZlKEfKFP+80khFBV7hACjXuRyjc8/lvtJo5wBxkbTC1iLgOHbynxDshIO4J5CeY5Rv0pP4sbwMTctEHyMyiDyAJ0+kdfspSKcZ1hE7dna49ndEURrYxvA0mIkggztvvH3VqGS/R/h7tgG6xDwNUOY+XYSBvJ5c6w+xi3Z0W3Mlhz3Mz351sdvPzY2uP8ACNlBkn0G22/eKXmyMpFSr02EOCTLGdfRfauW2/RsSy3dJ8rMSjHpJ+IDYdxtyrHLVy5YuPauKVdGIdDzBUwRWy5bx2twtFh9SKXY6gfKu5JgnaKyr6QswS9jjiEEC6ltyuoNBA0dCQJCgxR4mLCjBzYwlEQ3hse9oarblQRvvsfej/APFgu37+Huslt7oQ27kfGANkY9JmR6k+lZvni3LQtSw/urVwAEwQyyJ6ExNcZxbaxidRhdwCB0gbD7KbhRb+UDM5IoTdOI8HowbeK3lQP4jEyAp259dgKzbhYgC4AwZQV0kdRvE9jFcjN3vWlTElr9kbhWcyp6Gd9RHZgfSOdHMHw69iCbYC3EtspQ6p2JMjmGE703NgbHQP8AqTo/4mW53im8W6O124J9NRoYb571ezj++u//ANbn/wAmqpYs6iByE7nt+ft1oDUIEw9wnlVzFsy6/DtqJe4VJAHXltMd6I8VcOLhfDuWRe8C5IFy8qqCwk+UCDpjcEjpsTRjJmuYO0ty2SLfUeExJPdx68+faqHGuOS/bW4pN2WGp2c+UwRpRIEes78qQpba/qPOmlX2CMLioUQfi/CrJxEqZPmAJX8vYmKC4EHY9+U9FH8/fVrMn0pEbnYEd+nvVN2IiC8MAW80ld5ggH0MkHr6UayH9Wd+oG/eaB2AykEDdZkUTbEgkxynb259hU+SyKj8VXHk8NLeXxsLitJPxpeZRHeG5x2BBoji/o9QYG3es30e4H1an2S6DtpXoSDuIPmE1ndi6SYJMHoDE+lTtZtG9qS3pXc6PGXb2Ubj0HOlqD4jWAkue425YLYbVBVyxPIkNuB6Dzb+tCmtareoNuDuDz+0V9meLDBhvPiDfuI2qn4pBBUxtNUDxI2NmGrOL1Kpnlt1279a0PgnIUvqzOzKhgGB8Xt2rOuFMrfEXoE6Ru0Vrdniizh1NlA1ohTLaCSCOkQd6lz5CDqvmVYMdjY+Im8d5Hdy+6Ltm45ttyaTqUnoTQD+mLtxWW7euEGIEyCZB80nlt06xWjYjE38Tlty7iPNZJKsxTzKkfGRGwB69KRbeCw62NWnEC94Y+vba2WAJmNAZRKmDq2I68qbidilQMqKrzyw9xdLDWtuRqa3zj3E6fnV3IuH8RizeCEgi21xNUkvBgdAdx9aOdBsHmTWzKnb7qNPcuXnAw16+zR5ktqzbnYtI2VYgCT0pZBuNBHmd5DltzUECC0+5a+0xA+qDOk8jtz296keHZ1AVdJjSJiOYiSTyNQ5jce0YVr6vAFzxd9cbBtQJVjEDY9BUeV8OY28/jW1VVeSPEY7qNgxgTGkT7UZW1i9gGnWIs7R1oFfxQF5bfNU+Idy3xfcAKJZab2MY2bZFs6GfxGBOpQ2ibW3mGqRq/ynrS/jbf6LiHt3PMVaDpidomexmR8q3EpB7BysCORrynG2rLaHwuGu6TKs1sKxB6Myjn6x0oDnoHjuy2vCR2JRASwAPRWPP/uuf6QW6QySDEEHmCKs4fPTaHrPOeXt296oLciOyAYC6U3RhI2LDSIO3X1qcYJ7uJtteJYRDsSDBCkCe+4H41cwfEis4Zl3BG8CAPTbYDpRV3W4+yjf05+pH5mlO4qjGIpuxKeU5DbF0XBCeG0wSN45EdN+47Gm+1jrFwaL2GS6AYkmCD7jeKWjkdy84Hw7gbLv2511hbXgOysSXVoIO0R3HepciX0G5fjy18StR5wrYPLQbtuz8Y+ohMk7hJiBI5zzis4+lTDWQ+EuWLRteJZabZAGkBpSQOsN810034XE4nEKwsMNA+oxQSe7FtiZ5CDSb9JT3PFsW7pUtbtH4YgKxACgiAYZW6D2ovTjsX6kgrYkeVraNtvEYjw1UoWUGVjUNPqGLAR6cqq5/Y1o7SswGACxEDkNugBFWMmHl3MgbkEAiOjAH7x865xd9Ax1lgCpAKmQu3UHeN/WqakxyE0D4g7LMSB4R+pqUMB2O0itR4cxH9ktLcklNSSN/gOn8J+dZJbwzKXRgdJPlaDEkSBPKfStL4SxUWyp3+F/943/APIGn5W2VWiQtEiJHEHB+It+LfdR4et2LLctmAWMSNerr2oBhL2hgRtHL86d/pPzeUt2AeupvZZj7zPyrP8ADDUwExJAmJgdTHWO3pUyMWWzGMoBoR/ybH+OhSCzxAJMx7c49h864zvLhhF0OPPdCsZ+cgesR7j2p24MzHAYfDM9i27eEPNqWGY994G9ecU461meGh8Ldw1wicPddRDMPqyNoPafWkDMdvHI84ABM4ybh27iixsqNC6dbkNptgzGohTC7EzTi30c3NGr9Jsm0I1PaDXJHcQBt05/LagP0T56+Hx6CQovTaYN8Ormmrt5pWemrrWl8RHKzqa9cXB3xJaDuTvy8P8AvAf8pnfcAyKLO7A0J2FVPSP7/f5mRZllCWLt23bZuRQa4DE7HsBJAkDsRQHFICZVdGwld9iAAefSd/n0pju4S3iLq2MPPhNfVvFZCpbkkwSTuW6mdh1JFU+JsoNi4AN9W477dx0kfjWLkHFJ7GHAeuByBRdjntU7Y/oFE8pjlPr3qO6tQ4T49X8fy50xQDF5CRycYqwyDzcyftFSYHCm4PLuRzHWO9M2ZZUt/CNiC62haYIC0+faSqgfWmlnIzpvghiI3BA329Pwot7Br6ijj1Iv7j5wLjlwT6ysz91abdz7BYgA3baHrJG9Yvh8cykluZMmRzmiFi9qG238KhyY7baWoRVTUcRxDiLZX9FsqMOSIcmYQbEBO+xMnuKEZ3gLV04l1VQCsroAHIG2pjltqDR3odgMuBC/rrPLcP5j/pnZflFS4LOY1pE/q2t8xuSFKyP9P/qmYTQ5BzKDUW+O+FTYY4mxL4a9NwQN7eo6iCB9QTz6D0E0o2cUsENy+751p/EXEF23gbFrDLKeHbN+7AOiRsiyDDjfV2G3OYS8gW2mKtl7S3ELAv5RKK31weQI58twD7i0Jch2Ilnh7LWuDxmtm3hrcEu48rsxVVVQd21MRMbRMkbVo+cWMVictXCYEKtxba69RCs9qNkttMT9Vi2mdJE7mh/0gWLoXD4dAgS5dEAbkqg1FpP1ASDPUx82ThG/b1oAYdLbQ0bFV+NGPuykdQUPKuehyaoLdMxcXsVl2IwpOHexesq6EXAdN5Wd2IA5MsORKkjkelKuIJuOXYyzsWY9yZJP21vnGH0m2BNmzbF4HZtQleoMDr70kWcfh3BUWUUdgAIrLg1M/S3pjpv+JFV2k1pOM8ApoCLt8z91Ar3DCsCysUG+2mZPpuNq4tycFs1AWVkBxPXvWhZPzEdeRpFwuBK3FBHXn/PKnm0lwKrWRqEgEjmAetR+oN0BLvTrrZMecAi2yGu3BJ6fwpV45wSG+Ltpw3iL5hO4Ze/uI+ygeBweIuXx4somsAyxHXoTzpoxWRfob3Xv30GFaSjtzbyghYEy5OoR6etbjSjrc7JksXUVMFhTrGpyqzBg7k9h2J+de5zwe119eHuly6KRbvkKxB3hHACSDIhtO/UzS7gsTcdwzsdpIHRfQCtDyXFi7b0k+Yco6dfsNVAaiSM2xiVdwmIwn9/ae3uBJHlM9A4lWPXY9KX8fiTq0z1n/r2/KtwwWcc0cBkiGVgCCOoIOxHvSBxnwjaNt8VgtQCb3LB30r1e2eegdVPIbzAMarQGEp4tvEy23dLsTaxZQL0VblvVLdyWTb5ijOQHVZUqeQ0n7WMeu7H7aS8uDOvgSR4jIfhYyyzp0qN2aCQI5k04cM3kCvbU6ijbnlIMx1O+x+6nk/Cv3F/cUuN7+rEt6bffXHBmWXL+JUWWCuvmBmI6bHvVfippxNz941JwpmBs3tSmJEVKQRj5KFo5Ozb+EsowuGt4ixiLqs94BWLtGo/soSdzuJPcivMk4Ywtm4197jXU20oT8JH7QmCw5TWa5pmKu6FraGBDM+o6pMnyqP5iiOZcSs7lyFtKRySQpAG2xAgxUmry06iyYs8Q4pUzK+9jZReDqOxBDf8AyrZ14wskWhfshsNeQHVAOknmpHWPtgivzxcvFrjOfrMTT/kObB8GcPdG6+a0/b9pT89wfU9qP1OM6Aj6g+iZDkKv4P8A2bfg+H8L4UWUU223Ebj0Pr86XOIOC7ZtXBbVVb4hpEbj5fI+5pa+jzjA2G8K4ZtE9fqk9fY1sZVXEjcGotb6PMfm9307UTamfl7PsEq22YSrCZWPTv0M7QR1mew3J8NqJAgnSInkB1Pp/HetV+knhY2rniqs2bp83UI55g/5W5j1JHaUXC4ZLOpFO/M7/YParsJLipNkdVIcdgjPbzm3bscrVvUVA+szc2b/ADRA9APWhGCYowbqp39aP5ggaRQO6ulp71UAAKkZck2Y1uFZQRyImq6W4qDIbsnwz1+GiGOwumZapCNTqZYG2FyhezI2nUIfP8U847CPWmDLLoLNeBIFyNS9isBY9BB/3GkBLmp2Y9SaYMBi2W2pUTtPYH3gTVaoNakjZG2sTasaLa5GCAGLWbiSPrAh5B+Q+2k7L8GrNh5DFXAstGxl9rZk8oYxPZjS9k3FV4K9lhpskk6CdQJIILDbbY9PnTLl+KbR5SgAgqS45jeI6f8AqnLQFRZsmEs0wVyxiLK3bmpbFsraAl30s48gJjW8IIHb0BIV+JeILlgNaJ0tc0nYiU/vluKSNjKum4id+XKiv0jrcuYy1fw93y6LTAKeh+LccttQPvSNxBlt++5unkBAHYDlyqf/ANdj7AShKGIxNsnbtyFfWLy8h/GhLoVMEQa8S5vRVFXGFMY6gxpEfbRrJ8fqJNyfbpSiiEwZ++rD4jw//e9aBOjzfw1spqQAEGT61WwWMNtpSQOo6UvYDNREEmD0q3bxkDapc2O+iWeny1ww1mudMfOLgt3BtbAA68yQf40LzDNcRdwgt32LecRJn4ZMjtzFfYfEW3ksSG9APvojmum3h7ZuW2hhCltwTv16GOnOKHEADVQszEi7irhkjlR7h3ExcIPI/wDdBrVEcsP6wexqljJAIw38RpRyOf5SaIWswWxpA0s7kArsdm2hh2IJkdppWzfEwF9x/GgeDvMbrNMsTz+7+HL3rFE5jIc8wRwmLuJaJa0CGRSTvbYal+weUkdVNapl1mw1q3cw+HwyLcRW8hJYjeNZCEyNxuZkGs543skNhnYNqNorseWhiR9zUY+j/OGCXE/ZKkalgjVqPLlzk7d6b5EVEzPl1X7x7XG/iRQ6I5kyIiKP59hgt24QSSWbV/llj/PzpfYTP89awQjCNjPHUR5T6nnU9o4nGFUTzxsB0HvQrLsG126ttRJY1tPDuXW8KPhHITt1rCFHZxdiKuK+T/Rbfuw166qb8huad8D9HaYZNrviE8g0fP5UWw2f2W8oEdyOlD86xtwfA0j8Kza4PRE5sgC3mRSF35Me/YnmPTpWg8NcTi0osu06PLqPWKXWxC3lIlSYgz0pRzhmsI4J6QD3BqTL6U3spnq4fWrkT2sw8X3+If44+kNsUzWrRKYcGABzuR1b07L8z6Z1mmouLiMQw2/n0qk+I3qa3iRMGrVXUUJ5ZNyX9KuRJVX7lTB+yK5vQ6gQQT06iq2vw7o7Hn6g1ZsXRrKn4hyPcdxWzJ9gp6bOh+8U2eML2HN07aQdfoRv9/40r39iLg6bN6joflV4Xos3lkxdSRH7akEfIiaVlTYfxHYn1MBokknvJovlFz9WF9BQi2+01cwF/Qs/ZTSaEXVmGLeB8wYmPSi9mwhAU3DHaaWP01m2mB1NerjFTYHUanJY/caABHTDYD/DLMKrYy9dtg+UxVXLczfTu2gelWr17prJnvQrkN0Zpx8uBbty3iVIICEUu4/Kmt7ghh3FE8Xhgl6SfKeZFTX7WkSp1KaoJ7FARfsXYqNrkneiNrBfWbaagOBJbyia6xO1M5wtg6tqLYu8UEAGYHSvsJhmwzq9+22giRtzA2JHtX2ftau6TaZnldgNo/eHQ0BazzxGotD9yLA4i49xV2EsBtuTP/Vb9w9pa1bt3VDqU0MrANI7EHmO3vWNfR3krteDXBCWjM/5mBAHy/EVt+R2VWJPM8utR53AbVY0KSLMEZ19GuEvDVhnOHY8ljUk/umGHyMelIua8I38GQbwBWfLcXdDz2nmD6ED51st27Mgd+xHL0qdStxNLqrKwhlYSD7ilp6hgaMFsfLE/M2f4gmPcD7ZqxlFvTDADV0nkPUjqaefpA+jBt7uBMhTqOGb4tpnwmJ837h32ME7CkrLm2EVcrqy/GJI72XuKsKHw9tjLFLhBYx9dT9glRy9Kp8G87o7aNj0+PlI/GjuOwviYK8vXRrEd0If5yBHzpe4JbUb0drf/wB/5+VUDxFHzKmd4229y5bQafOxY89TA7lj2HQDlQpcs6hwadcVw/hyzE292ZifO4kk/vV0mQ2ByQ/73/5VgFTSYJ4Mwi2S99h5l2UU1YPOblxWISQKiweWWgCAvX9pvzorlmHVAdIj5mlvdwlAq5XwiPLalCg9K7zS+bSq2ksKLp0NV8cuoQeVDREKrizaxSXH/ZJ50J48QrYQ9dQ+Ypk/o62GkLv7n8694gy+3dRFuLqA9SP4GmoYDqAZkS7+9csZ960D+rWG/wAM/wC9/wDlXv8AVnDf4f8A5v8A8q2DEJrupBPxIfuqTHrIVxzGx/Cnj+rOG3/V/wDm/wDyqT+ruH0keGY/ff8A5V06JGBzPpc+3off86IWUG9tidOxBB30+h7gSKYf6sYX/C/83/5VasZDYAACGAdvO+0j97lWzYitYCtcQGdDsoPoCRXN8nQtPtzIMOWYm3uTJ8zf8q4/q/h4jw9v33/5UH1NiA9zpXWHYAyelPH9WsN/hn/e/wDyrwcNYb/DP+9/+VZUK+xXsYw6h91GMLbZxM0Vt8O4cH+7P+9/+VFcNldoDZfvb86SyHyI9HB4Yn5lZ0j3qnld34kPLpTxisptMPMk/wCpvzqpZyKwHkJv+83/ACo1B1owX125BtvBh0gipshsW1urJKgH4h9WOu4Ow7RTC2Atx8PTufzpkyXColq2VRQQTB0gn7SJpbAqsYGUyrxNhziMKyOqsoGuxikIKhh/iACUVvhJ8wAMkiKz7K8ne66WLKDW5IE7aR9YnbkK057pt4i2EhVuhw6gDS23VY0z6xJoJlyjDJiLljyPsurmQsnYTMchy7ClYkdV+v7yb7gndvhLEWIQY3QByt2UUE9dTatRM9/blUv9D3gVF7E3nPQKy2tt+bW0BJ36nehv9PYkiDfuf7jP286tYdDcayXuXWmZm7cg7nmNUGsbBlHSRBGVT9RzyJNC6IiCeszO8nc7kmd+9G8NsSKXcJ+qJFsBRM7Ac/zqU41/2vuH5VL7LE3G7iqlzioq9sQwDCVjVB8223rFZX9IOWW8NiEuuWjELqCKTDXBAfYCd5Vue5c0y4Y6r4ZiSQ7MJJMGImOVX+JsQ2m2ZErqCmBImJgxtMCqMONlyRLsulRIylriof7I4WJG5HLcAqxJE8pjrVP6P8SLL4lbTjw9SadYMxLxynccufSmVMFbv23a7bRmUEhtIDAj/MAD99D8qyu0mrSsTE+ZjynufWvRUc7JT2f/2Q=="/>
          <p:cNvSpPr>
            <a:spLocks noChangeAspect="1" noChangeArrowheads="1"/>
          </p:cNvSpPr>
          <p:nvPr/>
        </p:nvSpPr>
        <p:spPr bwMode="auto">
          <a:xfrm>
            <a:off x="155575" y="-1592263"/>
            <a:ext cx="47625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cache.boston.com/bonzai-fba/Globe_Photo/2008/03/30/1206897431_0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476250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pic>
        <p:nvPicPr>
          <p:cNvPr id="10242" name="Picture 2" descr="http://www.capewaycoins.com/FPCoins/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1" y="2667000"/>
            <a:ext cx="297179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Taunton River </a:t>
            </a:r>
            <a:endParaRPr lang="en-US" dirty="0"/>
          </a:p>
        </p:txBody>
      </p:sp>
      <p:pic>
        <p:nvPicPr>
          <p:cNvPr id="2050" name="Picture 2" descr="https://sp.yimg.com/ib/th?id=JN.80mcayY%2bAKJvueAMHIe8Mw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4835768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Puppy </a:t>
            </a:r>
            <a:endParaRPr lang="en-US" dirty="0"/>
          </a:p>
        </p:txBody>
      </p:sp>
      <p:pic>
        <p:nvPicPr>
          <p:cNvPr id="8" name="Content Placeholder 7" descr="pup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819400"/>
            <a:ext cx="3686480" cy="229790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Bunnies</a:t>
            </a:r>
            <a:endParaRPr lang="en-US" dirty="0"/>
          </a:p>
        </p:txBody>
      </p:sp>
      <p:pic>
        <p:nvPicPr>
          <p:cNvPr id="5" name="Content Placeholder 4" descr="bunn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86655"/>
            <a:ext cx="4041775" cy="332772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Gymnastics </a:t>
            </a:r>
            <a:endParaRPr lang="en-US" dirty="0"/>
          </a:p>
        </p:txBody>
      </p:sp>
      <p:sp>
        <p:nvSpPr>
          <p:cNvPr id="8194" name="AutoShape 2" descr="data:image/jpeg;base64,/9j/4AAQSkZJRgABAQAAAQABAAD/2wCEAAkGBxIQEBAQEBAQFRAQEBAPDw8QFBAPDw8PFBEWFhQRFBQYHSggGBomGxQYITIhJSkrLi4uGB8zODMtNygtLisBCgoKDg0OGxAQGiwcHBwsLC8sLCwsLCwsNywsLCwsLCwsLC0sLCwsLDQsLCwsLCwsLCwsLCwsLCwsLSwsLCwsLP/AABEIARMAtwMBIgACEQEDEQH/xAAcAAAABwEBAAAAAAAAAAAAAAAAAQIDBAUGBwj/xABHEAABAwIEAgQLBQUGBgMAAAABAAIDBBEFEiFRMUEGEyJhBxQVMkJScYGRk9GSobHB0iNTYnLwFhczguHxJGOissLTQ3OU/8QAGQEAAwEBAQAAAAAAAAAAAAAAAAECAwQF/8QAKxEAAgICAQQCAgEDBQAAAAAAAAECEQMSMRMUIVEEQVKRYSLh8QUyQnHB/9oADAMBAAIRAxEAPwDhqCNBMAkEaFkAEgjshZABII7IJ0ASCNBFAEgjQQASCNBIAkEaCdAEjQQQACUd+9EhZAAQsgjQAVkEaCBDpgdsUOodsV0mWnpeRakNpabdqz3NdDnPUHYpTac7FdGNJTbtSHU1NyLUtw0MtTdHy5max4KonpsriF0SfEo44i1tuCw9S7M8lVCTbFOKRsvB/wBFaOrpJ31DHukEuQOa5zXRjKCMo4c+d1mulnRSShcHC76d5/Zy21H8Eg9F34rQeDHFBDUuhc6zJ22F+HWN1HvIv8F0d9G2QyROhc+J4tI14vG73nn96lyakCSaPO+U7Isp2XVcY6GU8AdJG5zWhwBhl1LQeBa/0h7de9U7sMg3CfUQaGBsdkeU7Lauw2G/EKTT4TAeJCNw0MDlOyK3cuk+Q6fcfcm5MCg3CNw0OdWR5VvRgsG4ThwOC3EI3DQyFLhJe26izUxaSDyW+hEUTS3TuWWxMAuJCcZWxSjRAoMOMpR4hhpiU3BKwRv13V3iMkc2uiTk0xqKaMRlQy9y18WHRHZOtw+EbI3DQxgYdijW9ioafnZBG4aGF8df6xRiuf6xUZBURZLFdIfSKBrHj0iooNkbnXQOx91a880qCVREuMpoTY+6pLXBzSQWkOaRxDgbghdx6O42a2jila6zvNlA9GUcfr71wuVostT4MsaNPViEn9nUdgg8BJ6Dvy94UTVlR8M2vhWhlbRxTx3yCVrZrejdpAv3ZrfFclNe/cr0a+mZPHLTTC8UrSx455XDiO8HVeeekWEPoqmWmk86N1g7k9h1a8dxFipx1wVOyP48/cpTcRkHpFQ0FpRFk4YrL6xRnFZPWKgIIoLJnlKT1ileVZPWKgo0UFks4jIeaWJyRqoCcDtE0Jgc8g3Cc8cfumCUSAJba9+6J1c/1ioqCQWSfHX+sUFGQToLAgnerQyKtGLZDdkSktjSHRo0FsMo2lOdWiLEasdiXFKp5ix7Ht85jmvb7Wm4/BAMR5EasLPSTXZ2RysOj42vHeHNBCxXhhwTrqaKvY39pARDUW5wuPYcfY7T/MrToJiPXYbTetCDA7u6s2H/AE5Vo48krZIHgFk0bo5GngQ4WKwa1ZpyjzMgpVXSmOSSM8Y3vYT3tcR+Sa6tb6szsaQSyxKyI1YWNIKQyJE+JGjFshoBC6UWI2sRqx2hsIFO9Wh1aejFshlBPdWiyJaMNkNok/1aJPRhsgsyGZSpMOe1JbQuKncrUYD0ASVNZhbzyUiDCXhwNuaW4aEZmHSFua2iivaQbFdMpIo2UxzDtWWDrmB0htwRHJbHKFFc1pOgCORpbxCvMCpA5/aUnpFQDg0IeSnQlC1Ze+B+uJfU0pPnsE7B/E0hrvucPgugYdE4T5gdA61t/YuaeC6nfFWufbhTyAe0uYPqusYfe4DrXJNz/FyWGR2zWCpHA+lcRirqxh4ipmPuc8uB+BCqs62vhIwl7sTqnMFwTET/ADdSy6zPkeT1Vup+DJwK8uQzqY7CpBySRhkmye4akYSI891LGEyeqlswyQEHKjcNCMad9r20TV7LdUlE0w6jWyylfSZXORGdg4URI2OdwCQ8lvELS9GI2ONnIukWF9rsBLqeaH0/FmZ6xJzqwbgsp5JXkKXZPcWhXdYjU84HIOSNG4aEmoxZrk3FiLQqRBRqitmaiLGmjkFI8vs2Cx6CWiHuzV1eP5m2BVZTvzElU6l0kllUUkTKTZZx1nVOupL8aDuKoKuS5UdJxTYKTSOneDyvElZkaBfqZDb2FtvvIXWKeDKGtcbuOpPedlwzwRk+VItuqnv7OrJ/EBdrlm7d9llJUzRO0Z/whxCENrMl2OyxzH1JBo0nuI0vuBusG7pHF6oXbKiljqYXxStzRTMMUrdwRxGx533AXmfpRgz6GqmpZNTE6zXcA+Mi7H+9pH3qopMTk0aKXHYjyCEONRbBYp8TgGuLXBr7ljiCA4A2OU89dEQcQq0Qt2b3y9COQSXY9FsFgyULo0Qbs27sfbazeap6+cOuVQsOqmOm0VRjRMpNh0NaY3X71eMx1ptmWVKJJxTGpNG5g6QxjkE5L0kj2CwYKNziUtEPdmyk6RMPIILGXRI0Qt2O+Lu9UodQ71SujeRGIvIjF6XYS9nN14nOeod6pQ6h2xXRvIjEXkNiOxl7DrxOddS7YpxkbtiugeQ2JHkRl0djIOvEwD4XbFJ6l2xXRPIbEDgTEdjIOvEoPBxMYsTpidA8viJ73xua0faIXcH87rmMGENY5r26OY5r2nZzTcH4hdPlDnND7ZWloPa0IuL2suL5Xx5Yqb+zbFkUvCHqGsym3JZrwg9DWYjU0k5kDGta6OpI1kfGDeMMHDMSXi5++1lbULe0ZHnLEzi46XPqjcpNfUvqrsp2utldlcLN5cnEG356Bc0WbtHIPCRVNfUsghy9RSxtiiawdlhsC5t+fAa+1ZLqzsV0qrwCA5TGHh2pkL3Z8xPPUA343Uc4AxenH4U2jklnjZz3qzsUOrOxXQfIDe5A9H2p9jMXXic+DDsUotOxW98gNQ8gNT7KYdaJgOrOxQ6p2xXQBgDUoYCxHYzDrxOe9U7Yo+pdsV0aDo2HmwCtI+hbQLuUv4bXLGsqZybqHbFBdLqej8bTZBWvgyf2T10O+Ps3Q8fZuub+UX7oeUn7rTv/AOCe3OkePM3RiuZuubeUn7oxib90+/XoO3OkGuZuE346y/Fc88pv3ReUn7o79egWA6V44zcIeOM3XNvKj91b4JR1VSQWDLHexlfcM78vrHuH3I79ehw+I5uo+WaXFcWfC1hgF5nOvGcoeAWkEnKRY8lajphI2gdLV5BP1jmMY11y/gXPIF8rRffU6eypxSsjpohEDfKLOedXG5ufZcn8FjJak1Ly1xIFrt3vcAfiuH5WTqyt/R39tHAtE7m+fSNJ0Zrquor8hlc6AuMs4JJiyAWzAcibBundxAXXcLq2ts1tgBoANAFyroziFNDEG9a0SENEhddt8ugAJHAa/ErW0GKxAg9bHv5zfiuGTt8DUGlQz0gyw1MzOAzZ2/yv7Qt8be5VxqmesFZ4/hTMTeZKaqa2ZkbY7O7VPJa50e3Vp7VideHBc1xyOropTFUxuY/i0nVjx6zHDRw7wvYxf6hFxSfKODJ8Vxk7Nv403cI/Gm7hc38rP70flZ/ete+j6I7c6N4y3cIeMt3C5z5Xf3oeV396O+j6DoHRfGm7hGKpm4XOPKz0XlZ6O+XoOgdVocVjjPEJ6t6Stdo0hcjOKP3ReU37qH8uN3RXRdVZ0aTEWk3Lka5ucSfugq79eg6BCRgIAI15lG49FTXTc0WVLjnIQZ23aoYIZAQsrV1KMqvOjPRwWbV1LA6IG8cDrjrBbSR38Ow9K2unFLzwa48M8ktYq2SOh3RNpDKqqbmabPhpz5rxxa+T+Hnl589NDe43i4jB4ZgLX0DW7NGysqnEQCA0BxcQQRlDrm1gPpdc9xmrzvcQRlBdkPKzdS/+vyW7iscf5PalGHw8VR/3v7/9GJKkzyEnMGX01y3A5kb370ycoLmxgAXs88nWPEdyYoXOkcG9kB5awcAG8tXcQPb3qzmozC9zJGZXNBBvzvfK4HmO8cVztnPgqaTfP88/4AaVhJFrEcUJYmxtvb3nie5E2e7nOAuTla0cBpfU/ee7RKfSOlcCbnXQDmd/atNrR3/0uNxXk0vRWqcxgcNAD1ZtzPnf+R9wC3NJiUNSzqKqKOaO/mSNDwDu2/A94WWwvBXR07WOFnF2cjY2tb4J+OkdG64K895Fuzyc/wDXJsl4z4JKSoaZKCZ0Dv3UhM0Psue2323d7FzDpH0Rq8PP/EwkMvZs7O3C7/OOB7jY9y6/huNPjNjx35FXkWMxztMcjWlrwWvjeA5jweLSDoQto5TkeM8zkIWXYOlfgrjc102HOIcbu8UeQWOPqxPPmnYOuO8LlUrMjnMcC1zSWua4Wc1wNi0jkQVumnwZNNETKispOcJDSLpghsRnZJsr2BrMutlXVVr6ICyEglkIICwiiSkdlTQg4G3OquYadgF1TFtk6yV26ALGd99B7FoJcelkhjgiaP2d2tGRzzYONhoRYDhz4LKROs5pPAOBN9gdVrMFxcQQzB5F2RGOJuW95XOJkubaWJ+P3EfD8Ojt+JNxbW2v9iI7EJImuMpb1ouGllw2PkSL8SNRtf2a52VxLe9wytGl+0eG50/H4uvqDIToXHlyaNdSfd+N+SS4Brm9rNISeFgGC/H2+36FQ235ZLnPK7k/4HaaneTE1scjmGQNcY2kl1/OaCOdiUMfm1iibM6SKOMdW1xuYrntMPMWtw5LcYV0tgooIoc9x1DjI1jHPkbO5xzAm4bYg6G+mXvCw/SfEWVVVJNG0tY4MDQ4NDzlYGlzsulyQT70oszzSuX/AF4IcVQ5g7LiPZw+Cdjxuoabtne02tdhyEDuI4KCSUmyp+TNTklrbos4caqWuzCpnzbmR5v7QTqtHh3TyVtm1EbJR6zf2Un3dk/ALHQNubJyoiI1USxxlyhKTXDOn0nS6hkABkLCeLZmOFv87bj71aMex4zQSxyNA1MbmvLfbY6LigKk0U0kbxJE9zHt4OabH/ZZ9uv+LNOq/s7rhmMOt1bjz0PMLM+FnB43RRVjWtEvWNjme0ZTKHNNi7cgtbrsTsFIwCczxRSvsC9rS4tAF3cHaDvBU3wg0jzhUnpdU+GUObzbnDT/AN/3KMdqXkqdUcedTgjRJdAiMx2KR15XWc4Ti4c02SluuU2QkMBKCAZdBAxwBHlN1JpoCSpLqUhE35CK8EJ0ZslaAKcxotZR6iMJKwIz3aLZdMcHkZS09aWktqKelfK4X7Ej4mXvbg0kE3PpOI2WKMZsfYV6Ax8GGNjWNBjETIsh80sa2wbbhwWWaetM0h54OHOJEcbYRd0mhy2L81hppzuT7PgkSUbqeRrHECWwc8ceqB9HTi7e3C/w1uKY0Yc4p6OCF1iTK1rQ7Y2AH5+5Ymsc+Rxe8kk+keZ/qyUJuX8FTvwTaWIPLmuAuQ6xIu69tCDyCgSRlpLSNQS09xGhVpBVRw9oZ3zZQLmzI49Nh5xF/Yq06+3j7SqjdmcxkoyE/DTZk/LRWC3i/BmRIhbVLmkvogIzwVjS4SXi6qkIp7J6Nyk1dBkTDGAJWkLk6P0Tm/4KE7Olb8JHH8CtzDD45Qz099XwyMadiWnKfcbLmnQeuBbJTOB1vLF3kDtt+AB9xW86H1RE2U8DpbkFxt1M6kricLleTx48xsdkIYrq26WYeYsQrI+TamUt/lc7O37nBVOrSu1OzmqiQIwEowNUR8hJSmylCQmEbNKCS/VEk4lJk+CoAUiSuBVWRqj4FNwQtmTA0nVNSMI48E9DUWTk8gIQ4MakSej2CyV07aeOwzAmR582KIWzSO7hf3kgc13vF5oXAMHANsHnX32Xn/ox0hkoZy9ovG/KyZltXRhwPZPJ23Jdhpq5tRDFNHYdZG2TKSCW3AJB9l7Li+Q3Hng6MdSMZ0uqIRG8viLJM4bGCWOMtnC5yt4C2/4rNMxaAR2MQDw7RzLBuU+cC21j/otd0qwoVLOsYbyDzTqOfa03WHnwnqn5LjOS0WJDQ2+5PAd6zxyjVMqad2NYnGxzjJFo037PPQ2uO61vfdV5UqZ2oAtZgLARwcLkl3vJP3JktXTHg52HTz2U7rSeIUSjaM2qu3hmXTiqXkaaQ3TUjTqVLdUZB2VTS1RBsE+yp7Oq04I5ImJ1DiodI3MdVJlkzk2SYI8pUg6NBhT2wPjl9RwJG7eDh8CV0HDZQyZrm6tIBaRzB1uuS1EpW06H1jpKcAntQPyd+Q6s/Me5ZZvKUl9GuJ+a9g6f0IGIPkI0njikvyJDerP/AGfes5idA0NuFvOn9IaigZVM/wASkd+0A5wvs1x9zg0/aXLpK5xFitcTuNmc1Togvbqja1KcjBW1ECXNQSgUEwFtbrdKkN9FKs1Rw0Zlm35GhD2EIw42UyVoIQbBcaBNTDUhZLqfheOT0rHsiyAOdmu5gc4OtbQ+zkbpEcVr3CT1YPJKTT8NWNWuC+wjp26MZZ6dkvHtMIhdra5c0AtJ0GyrcdxUVD3OYzKHcb+dbZVphF066MWWawwvZLyU8kqpsRHDdKNOls0Sw9SwIjoCOaPrHbp6V6bAWuMmQml1dqna9oA0SImapySO/FVS5JIjHZUsy3Uk04sl0tICmmh0RmkuW+8GdC39s+Q2Y8tjDeFy0Ek3/wA4+9YuWAMOitMCxmWlLstnRv1fE/zSfWB9E96yyJuNJFQaT8nX4aKMtfGXAxStfG9hsQ5jgQRffVcIxrDHUtRNTvvmie5lz6TfRf72kH3rqOFYhFWRkwFzJmayQPNzb1m7jvVN4RqHrY6esA7TR4rPvpcxuP8A1D4LPBOpatUXkjatOznAT1PFcpxsIT1M0ArrswE1FLlCCmVDw5GpGUDpzuk9ad0iyKyztl0iT4yVZ0tUA3UqkSsyBFhNVi+iSypFuKgXRIAffMbpQqCo90SLYFxAdE7YKqZUWS/GyopjsnSjRQHy2NkDVKO51ynG0DJUchRmcphsica26uyRRqSgypc1NObqidw4JDHX1pJR+PFQ8vcUMqLYUibDiL43tkje5r2m7XNNiCtzhHTKmqWOgr2lvWNyyPGkTiCCHi2rH314W0XObIWUTjt5+0XGWpY4hKxksjYpC+NriGSEZS9u9uSiipKYshlV2yaQ+ak7oJiyCdsKQEFu3eCusHGaj+3Ntf8Ad7JLvBdVj/56PmP8Sbj8tTsgowyC2x8GVXw66k+ZL/60R8GVXa/XUdu6ST9CWyCmYpBbH+7mq/e0nzH/AKEY8G9X+8pfmO/SjePsKZjUFtv7sK395SfNd+lEfBjW+vS/NP6U9kFGKQWxb4N6wkjPS6f80/pSh4Na316T53+iW8fYUzGILZO8GtaPSpfnD6JB8HNaOdN85v0RsgpmQT0b+C058HdbvT/OYnYvB1XAi7YLf/dGnsgplbSxNtc2TzRF3K3quhNZls1sRPCwmi+qrx4P8Q9SL58X1S2XsKYy5kXckFkfcpX932I+pF8+H9ST/YHEPVi//RB+pFoKZG6uPuSxFF3JZ6DV/qxfPg/UgOg2IepF8+D9SLXsKYkQxdyPqYu5A9CK+9ssd7X/AMeD9SV/YfEBbsR/Pg/Ui17CmV+IU7eVkFoY+hlXl7TI/nQfqQTtBTN5h+J5SGl2rm6X1AJ0/JSYJgTm6y5cHX0I1txt8Vz4VbgBrwVhhOMdWTnzEEaWsdb34d+o968+OZcM6Xj9GvNQDbUcBpfjrxTsJbZ9z/CPosHJiTi4uGgJuAODRyCAxKQgjOdSHe9HXiHTZopauxIFrZiNe5G6q0vuqKBz7DsnmSSLADe59iQ+sOoBB2S6ngeppoMQz8zs1t76gcE/UYkwtFuIsXC/C6xIqTfjZH40R8Nfal1fAaGpOJ5bDb/cJPlO50I1sb8OevuWXFU5ATkJPKPQ15rRYOPPj3bfkkPrRY3d2gRw4W52WWdWngTt9yIVJJuP9E+qhaGkdXtsSbnXS3JG2uzO7J0tpfXcrNiqI7J3v7VIZUW7Q1A4nZNZA1NBT1V75tL8zoLk3uVPFUwgHTTR2nPcLIuxd1xawFstrXBF763UcYpILa8BYJ9VIWjNy6dpuRftEDa/d7FEmlAtrqb6LLDG5OGnC3DVG7FCW2O+n5/kjrRBQZevmaPaOJCWK5o00+Cy3jp/rkjFQTZSsqK0NeJmu1uBYf170xUVQBAv/tyWdirMvG6bmqze6rrKhaF+2bkXb6oLPGvJued/uRo6qHqUtRWycnafys+ilUmIadrKT3tb9FVNvzTgbfgvZfx8X4r9I4OpP2yRVV7r9kgD+Vn0TLK+X1h9iP8ASo7gbpzKeSXb4vxX6QupP2yyhxA27WU+1rPompq93It+yz6KM2nda9k25h2R2+H8V+kPqT9sddXybt+xH9ETsQm3b8uP6JIiOyRrzCXbYvxX6QLLP2L8qTbs+XH9Ek4lNfzm/Yj+iGiUIrpdri/FfofWn7Fmukte7fsM+iOkxSS9jl+y36JrJySuqAS7TF+K/QdWXssZ8Q0uAy/8oKaw7HpA/LaKx0P7Nmo2KrpToodObSKJ4Ma4iv0VHJJ/Zv6uptDdrIhca2Y1Y2t6RSh1g2HT/lNC1dE8PiyrI9IMNLHFwWbxY39Iraafljf9o5fVh+WED0hl2i+xb81TBGp6GP8AFD3l7Lfy/J6sX2D9UbekMo9GL7J+qp0E+hj/ABQdSXsuD0il9WH7J+qn4ZizpPPbH7mkfmsuVY4Q+xUvBj/FDU5P7LjE8SLDZrWe8E/mjUHFLHggl0YejRyZLc1TaRgtwQQXq5ODjjyM1LBm4JyBg00QQVR4M5cl7FC3JwHBQHRNudAggs8fLDLwgdULcFBq4xbgggqy8E4uSqj85WTBoggszYaITDyjQTENOUT0wggs8vBUOTW4SdAkdJGjL7kSC5UdMzDkan2o7IILRGDCISSjQTEhNlMoEEEnwXHks2NBOqCCCSNJcn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3886200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IQEBAQEBAQFRAQEBAPDw8QFBAPDw8PFBEWFhQRFBQYHSggGBomGxQYITIhJSkrLi4uGB8zODMtNygtLisBCgoKDg0OGxAQGiwcHBwsLC8sLCwsLCwsNywsLCwsLCwsLC0sLCwsLDQsLCwsLCwsLCwsLCwsLCwsLSwsLCwsLP/AABEIARMAtwMBIgACEQEDEQH/xAAcAAAABwEBAAAAAAAAAAAAAAAAAQIDBAUGBwj/xABHEAABAwIEAgQLBQUGBgMAAAABAAIDBBEFEiFRMUEGEyJhBxQVMkJScYGRk9GSobHB0iNTYnLwFhczguHxJGOissLTQ3OU/8QAGQEAAwEBAQAAAAAAAAAAAAAAAAECAwQF/8QAKxEAAgICAQQCAgEDBQAAAAAAAAECEQMSMRMUIVEEQVKRYSLh8QUyQnHB/9oADAMBAAIRAxEAPwDhqCNBMAkEaFkAEgjshZABII7IJ0ASCNBFAEgjQQASCNBIAkEaCdAEjQQQACUd+9EhZAAQsgjQAVkEaCBDpgdsUOodsV0mWnpeRakNpabdqz3NdDnPUHYpTac7FdGNJTbtSHU1NyLUtw0MtTdHy5max4KonpsriF0SfEo44i1tuCw9S7M8lVCTbFOKRsvB/wBFaOrpJ31DHukEuQOa5zXRjKCMo4c+d1mulnRSShcHC76d5/Zy21H8Eg9F34rQeDHFBDUuhc6zJ22F+HWN1HvIv8F0d9G2QyROhc+J4tI14vG73nn96lyakCSaPO+U7Isp2XVcY6GU8AdJG5zWhwBhl1LQeBa/0h7de9U7sMg3CfUQaGBsdkeU7Lauw2G/EKTT4TAeJCNw0MDlOyK3cuk+Q6fcfcm5MCg3CNw0OdWR5VvRgsG4ThwOC3EI3DQyFLhJe26izUxaSDyW+hEUTS3TuWWxMAuJCcZWxSjRAoMOMpR4hhpiU3BKwRv13V3iMkc2uiTk0xqKaMRlQy9y18WHRHZOtw+EbI3DQxgYdijW9ioafnZBG4aGF8df6xRiuf6xUZBURZLFdIfSKBrHj0iooNkbnXQOx91a880qCVREuMpoTY+6pLXBzSQWkOaRxDgbghdx6O42a2jila6zvNlA9GUcfr71wuVostT4MsaNPViEn9nUdgg8BJ6Dvy94UTVlR8M2vhWhlbRxTx3yCVrZrejdpAv3ZrfFclNe/cr0a+mZPHLTTC8UrSx455XDiO8HVeeekWEPoqmWmk86N1g7k9h1a8dxFipx1wVOyP48/cpTcRkHpFQ0FpRFk4YrL6xRnFZPWKgIIoLJnlKT1ileVZPWKgo0UFks4jIeaWJyRqoCcDtE0Jgc8g3Cc8cfumCUSAJba9+6J1c/1ioqCQWSfHX+sUFGQToLAgnerQyKtGLZDdkSktjSHRo0FsMo2lOdWiLEasdiXFKp5ix7Ht85jmvb7Wm4/BAMR5EasLPSTXZ2RysOj42vHeHNBCxXhhwTrqaKvY39pARDUW5wuPYcfY7T/MrToJiPXYbTetCDA7u6s2H/AE5Vo48krZIHgFk0bo5GngQ4WKwa1ZpyjzMgpVXSmOSSM8Y3vYT3tcR+Sa6tb6szsaQSyxKyI1YWNIKQyJE+JGjFshoBC6UWI2sRqx2hsIFO9Wh1aejFshlBPdWiyJaMNkNok/1aJPRhsgsyGZSpMOe1JbQuKncrUYD0ASVNZhbzyUiDCXhwNuaW4aEZmHSFua2iivaQbFdMpIo2UxzDtWWDrmB0htwRHJbHKFFc1pOgCORpbxCvMCpA5/aUnpFQDg0IeSnQlC1Ze+B+uJfU0pPnsE7B/E0hrvucPgugYdE4T5gdA61t/YuaeC6nfFWufbhTyAe0uYPqusYfe4DrXJNz/FyWGR2zWCpHA+lcRirqxh4ipmPuc8uB+BCqs62vhIwl7sTqnMFwTET/ADdSy6zPkeT1Vup+DJwK8uQzqY7CpBySRhkmye4akYSI891LGEyeqlswyQEHKjcNCMad9r20TV7LdUlE0w6jWyylfSZXORGdg4URI2OdwCQ8lvELS9GI2ONnIukWF9rsBLqeaH0/FmZ6xJzqwbgsp5JXkKXZPcWhXdYjU84HIOSNG4aEmoxZrk3FiLQqRBRqitmaiLGmjkFI8vs2Cx6CWiHuzV1eP5m2BVZTvzElU6l0kllUUkTKTZZx1nVOupL8aDuKoKuS5UdJxTYKTSOneDyvElZkaBfqZDb2FtvvIXWKeDKGtcbuOpPedlwzwRk+VItuqnv7OrJ/EBdrlm7d9llJUzRO0Z/whxCENrMl2OyxzH1JBo0nuI0vuBusG7pHF6oXbKiljqYXxStzRTMMUrdwRxGx533AXmfpRgz6GqmpZNTE6zXcA+Mi7H+9pH3qopMTk0aKXHYjyCEONRbBYp8TgGuLXBr7ljiCA4A2OU89dEQcQq0Qt2b3y9COQSXY9FsFgyULo0Qbs27sfbazeap6+cOuVQsOqmOm0VRjRMpNh0NaY3X71eMx1ptmWVKJJxTGpNG5g6QxjkE5L0kj2CwYKNziUtEPdmyk6RMPIILGXRI0Qt2O+Lu9UodQ71SujeRGIvIjF6XYS9nN14nOeod6pQ6h2xXRvIjEXkNiOxl7DrxOddS7YpxkbtiugeQ2JHkRl0djIOvEwD4XbFJ6l2xXRPIbEDgTEdjIOvEoPBxMYsTpidA8viJ73xua0faIXcH87rmMGENY5r26OY5r2nZzTcH4hdPlDnND7ZWloPa0IuL2suL5Xx5Yqb+zbFkUvCHqGsym3JZrwg9DWYjU0k5kDGta6OpI1kfGDeMMHDMSXi5++1lbULe0ZHnLEzi46XPqjcpNfUvqrsp2utldlcLN5cnEG356Bc0WbtHIPCRVNfUsghy9RSxtiiawdlhsC5t+fAa+1ZLqzsV0qrwCA5TGHh2pkL3Z8xPPUA343Uc4AxenH4U2jklnjZz3qzsUOrOxXQfIDe5A9H2p9jMXXic+DDsUotOxW98gNQ8gNT7KYdaJgOrOxQ6p2xXQBgDUoYCxHYzDrxOe9U7Yo+pdsV0aDo2HmwCtI+hbQLuUv4bXLGsqZybqHbFBdLqej8bTZBWvgyf2T10O+Ps3Q8fZuub+UX7oeUn7rTv/AOCe3OkePM3RiuZuubeUn7oxib90+/XoO3OkGuZuE346y/Fc88pv3ReUn7o79egWA6V44zcIeOM3XNvKj91b4JR1VSQWDLHexlfcM78vrHuH3I79ehw+I5uo+WaXFcWfC1hgF5nOvGcoeAWkEnKRY8lajphI2gdLV5BP1jmMY11y/gXPIF8rRffU6eypxSsjpohEDfKLOedXG5ufZcn8FjJak1Ly1xIFrt3vcAfiuH5WTqyt/R39tHAtE7m+fSNJ0Zrquor8hlc6AuMs4JJiyAWzAcibBundxAXXcLq2ts1tgBoANAFyroziFNDEG9a0SENEhddt8ugAJHAa/ErW0GKxAg9bHv5zfiuGTt8DUGlQz0gyw1MzOAzZ2/yv7Qt8be5VxqmesFZ4/hTMTeZKaqa2ZkbY7O7VPJa50e3Vp7VideHBc1xyOropTFUxuY/i0nVjx6zHDRw7wvYxf6hFxSfKODJ8Vxk7Nv403cI/Gm7hc38rP70flZ/ete+j6I7c6N4y3cIeMt3C5z5Xf3oeV396O+j6DoHRfGm7hGKpm4XOPKz0XlZ6O+XoOgdVocVjjPEJ6t6Stdo0hcjOKP3ReU37qH8uN3RXRdVZ0aTEWk3Lka5ucSfugq79eg6BCRgIAI15lG49FTXTc0WVLjnIQZ23aoYIZAQsrV1KMqvOjPRwWbV1LA6IG8cDrjrBbSR38Ow9K2unFLzwa48M8ktYq2SOh3RNpDKqqbmabPhpz5rxxa+T+Hnl589NDe43i4jB4ZgLX0DW7NGysqnEQCA0BxcQQRlDrm1gPpdc9xmrzvcQRlBdkPKzdS/+vyW7iscf5PalGHw8VR/3v7/9GJKkzyEnMGX01y3A5kb370ycoLmxgAXs88nWPEdyYoXOkcG9kB5awcAG8tXcQPb3qzmozC9zJGZXNBBvzvfK4HmO8cVztnPgqaTfP88/4AaVhJFrEcUJYmxtvb3nie5E2e7nOAuTla0cBpfU/ee7RKfSOlcCbnXQDmd/atNrR3/0uNxXk0vRWqcxgcNAD1ZtzPnf+R9wC3NJiUNSzqKqKOaO/mSNDwDu2/A94WWwvBXR07WOFnF2cjY2tb4J+OkdG64K895Fuzyc/wDXJsl4z4JKSoaZKCZ0Dv3UhM0Psue2323d7FzDpH0Rq8PP/EwkMvZs7O3C7/OOB7jY9y6/huNPjNjx35FXkWMxztMcjWlrwWvjeA5jweLSDoQto5TkeM8zkIWXYOlfgrjc102HOIcbu8UeQWOPqxPPmnYOuO8LlUrMjnMcC1zSWua4Wc1wNi0jkQVumnwZNNETKispOcJDSLpghsRnZJsr2BrMutlXVVr6ICyEglkIICwiiSkdlTQg4G3OquYadgF1TFtk6yV26ALGd99B7FoJcelkhjgiaP2d2tGRzzYONhoRYDhz4LKROs5pPAOBN9gdVrMFxcQQzB5F2RGOJuW95XOJkubaWJ+P3EfD8Ojt+JNxbW2v9iI7EJImuMpb1ouGllw2PkSL8SNRtf2a52VxLe9wytGl+0eG50/H4uvqDIToXHlyaNdSfd+N+SS4Brm9rNISeFgGC/H2+36FQ235ZLnPK7k/4HaaneTE1scjmGQNcY2kl1/OaCOdiUMfm1iibM6SKOMdW1xuYrntMPMWtw5LcYV0tgooIoc9x1DjI1jHPkbO5xzAm4bYg6G+mXvCw/SfEWVVVJNG0tY4MDQ4NDzlYGlzsulyQT70oszzSuX/AF4IcVQ5g7LiPZw+Cdjxuoabtne02tdhyEDuI4KCSUmyp+TNTklrbos4caqWuzCpnzbmR5v7QTqtHh3TyVtm1EbJR6zf2Un3dk/ALHQNubJyoiI1USxxlyhKTXDOn0nS6hkABkLCeLZmOFv87bj71aMex4zQSxyNA1MbmvLfbY6LigKk0U0kbxJE9zHt4OabH/ZZ9uv+LNOq/s7rhmMOt1bjz0PMLM+FnB43RRVjWtEvWNjme0ZTKHNNi7cgtbrsTsFIwCczxRSvsC9rS4tAF3cHaDvBU3wg0jzhUnpdU+GUObzbnDT/AN/3KMdqXkqdUcedTgjRJdAiMx2KR15XWc4Ti4c02SluuU2QkMBKCAZdBAxwBHlN1JpoCSpLqUhE35CK8EJ0ZslaAKcxotZR6iMJKwIz3aLZdMcHkZS09aWktqKelfK4X7Ej4mXvbg0kE3PpOI2WKMZsfYV6Ax8GGNjWNBjETIsh80sa2wbbhwWWaetM0h54OHOJEcbYRd0mhy2L81hppzuT7PgkSUbqeRrHECWwc8ceqB9HTi7e3C/w1uKY0Yc4p6OCF1iTK1rQ7Y2AH5+5Ymsc+Rxe8kk+keZ/qyUJuX8FTvwTaWIPLmuAuQ6xIu69tCDyCgSRlpLSNQS09xGhVpBVRw9oZ3zZQLmzI49Nh5xF/Yq06+3j7SqjdmcxkoyE/DTZk/LRWC3i/BmRIhbVLmkvogIzwVjS4SXi6qkIp7J6Nyk1dBkTDGAJWkLk6P0Tm/4KE7Olb8JHH8CtzDD45Qz099XwyMadiWnKfcbLmnQeuBbJTOB1vLF3kDtt+AB9xW86H1RE2U8DpbkFxt1M6kricLleTx48xsdkIYrq26WYeYsQrI+TamUt/lc7O37nBVOrSu1OzmqiQIwEowNUR8hJSmylCQmEbNKCS/VEk4lJk+CoAUiSuBVWRqj4FNwQtmTA0nVNSMI48E9DUWTk8gIQ4MakSej2CyV07aeOwzAmR582KIWzSO7hf3kgc13vF5oXAMHANsHnX32Xn/ox0hkoZy9ovG/KyZltXRhwPZPJ23Jdhpq5tRDFNHYdZG2TKSCW3AJB9l7Li+Q3Hng6MdSMZ0uqIRG8viLJM4bGCWOMtnC5yt4C2/4rNMxaAR2MQDw7RzLBuU+cC21j/otd0qwoVLOsYbyDzTqOfa03WHnwnqn5LjOS0WJDQ2+5PAd6zxyjVMqad2NYnGxzjJFo037PPQ2uO61vfdV5UqZ2oAtZgLARwcLkl3vJP3JktXTHg52HTz2U7rSeIUSjaM2qu3hmXTiqXkaaQ3TUjTqVLdUZB2VTS1RBsE+yp7Oq04I5ImJ1DiodI3MdVJlkzk2SYI8pUg6NBhT2wPjl9RwJG7eDh8CV0HDZQyZrm6tIBaRzB1uuS1EpW06H1jpKcAntQPyd+Q6s/Me5ZZvKUl9GuJ+a9g6f0IGIPkI0njikvyJDerP/AGfes5idA0NuFvOn9IaigZVM/wASkd+0A5wvs1x9zg0/aXLpK5xFitcTuNmc1Togvbqja1KcjBW1ECXNQSgUEwFtbrdKkN9FKs1Rw0Zlm35GhD2EIw42UyVoIQbBcaBNTDUhZLqfheOT0rHsiyAOdmu5gc4OtbQ+zkbpEcVr3CT1YPJKTT8NWNWuC+wjp26MZZ6dkvHtMIhdra5c0AtJ0GyrcdxUVD3OYzKHcb+dbZVphF066MWWawwvZLyU8kqpsRHDdKNOls0Sw9SwIjoCOaPrHbp6V6bAWuMmQml1dqna9oA0SImapySO/FVS5JIjHZUsy3Uk04sl0tICmmh0RmkuW+8GdC39s+Q2Y8tjDeFy0Ek3/wA4+9YuWAMOitMCxmWlLstnRv1fE/zSfWB9E96yyJuNJFQaT8nX4aKMtfGXAxStfG9hsQ5jgQRffVcIxrDHUtRNTvvmie5lz6TfRf72kH3rqOFYhFWRkwFzJmayQPNzb1m7jvVN4RqHrY6esA7TR4rPvpcxuP8A1D4LPBOpatUXkjatOznAT1PFcpxsIT1M0ArrswE1FLlCCmVDw5GpGUDpzuk9ad0iyKyztl0iT4yVZ0tUA3UqkSsyBFhNVi+iSypFuKgXRIAffMbpQqCo90SLYFxAdE7YKqZUWS/GyopjsnSjRQHy2NkDVKO51ynG0DJUchRmcphsica26uyRRqSgypc1NObqidw4JDHX1pJR+PFQ8vcUMqLYUibDiL43tkje5r2m7XNNiCtzhHTKmqWOgr2lvWNyyPGkTiCCHi2rH314W0XObIWUTjt5+0XGWpY4hKxksjYpC+NriGSEZS9u9uSiipKYshlV2yaQ+ak7oJiyCdsKQEFu3eCusHGaj+3Ntf8Ad7JLvBdVj/56PmP8Sbj8tTsgowyC2x8GVXw66k+ZL/60R8GVXa/XUdu6ST9CWyCmYpBbH+7mq/e0nzH/AKEY8G9X+8pfmO/SjePsKZjUFtv7sK395SfNd+lEfBjW+vS/NP6U9kFGKQWxb4N6wkjPS6f80/pSh4Na316T53+iW8fYUzGILZO8GtaPSpfnD6JB8HNaOdN85v0RsgpmQT0b+C058HdbvT/OYnYvB1XAi7YLf/dGnsgplbSxNtc2TzRF3K3quhNZls1sRPCwmi+qrx4P8Q9SL58X1S2XsKYy5kXckFkfcpX932I+pF8+H9ST/YHEPVi//RB+pFoKZG6uPuSxFF3JZ6DV/qxfPg/UgOg2IepF8+D9SLXsKYkQxdyPqYu5A9CK+9ssd7X/AMeD9SV/YfEBbsR/Pg/Ui17CmV+IU7eVkFoY+hlXl7TI/nQfqQTtBTN5h+J5SGl2rm6X1AJ0/JSYJgTm6y5cHX0I1txt8Vz4VbgBrwVhhOMdWTnzEEaWsdb34d+o968+OZcM6Xj9GvNQDbUcBpfjrxTsJbZ9z/CPosHJiTi4uGgJuAODRyCAxKQgjOdSHe9HXiHTZopauxIFrZiNe5G6q0vuqKBz7DsnmSSLADe59iQ+sOoBB2S6ngeppoMQz8zs1t76gcE/UYkwtFuIsXC/C6xIqTfjZH40R8Nfal1fAaGpOJ5bDb/cJPlO50I1sb8OevuWXFU5ATkJPKPQ15rRYOPPj3bfkkPrRY3d2gRw4W52WWdWngTt9yIVJJuP9E+qhaGkdXtsSbnXS3JG2uzO7J0tpfXcrNiqI7J3v7VIZUW7Q1A4nZNZA1NBT1V75tL8zoLk3uVPFUwgHTTR2nPcLIuxd1xawFstrXBF763UcYpILa8BYJ9VIWjNy6dpuRftEDa/d7FEmlAtrqb6LLDG5OGnC3DVG7FCW2O+n5/kjrRBQZevmaPaOJCWK5o00+Cy3jp/rkjFQTZSsqK0NeJmu1uBYf170xUVQBAv/tyWdirMvG6bmqze6rrKhaF+2bkXb6oLPGvJued/uRo6qHqUtRWycnafys+ilUmIadrKT3tb9FVNvzTgbfgvZfx8X4r9I4OpP2yRVV7r9kgD+Vn0TLK+X1h9iP8ASo7gbpzKeSXb4vxX6QupP2yyhxA27WU+1rPompq93It+yz6KM2nda9k25h2R2+H8V+kPqT9sddXybt+xH9ETsQm3b8uP6JIiOyRrzCXbYvxX6QLLP2L8qTbs+XH9Ek4lNfzm/Yj+iGiUIrpdri/FfofWn7Fmukte7fsM+iOkxSS9jl+y36JrJySuqAS7TF+K/QdWXssZ8Q0uAy/8oKaw7HpA/LaKx0P7Nmo2KrpToodObSKJ4Ma4iv0VHJJ/Zv6uptDdrIhca2Y1Y2t6RSh1g2HT/lNC1dE8PiyrI9IMNLHFwWbxY39Iraafljf9o5fVh+WED0hl2i+xb81TBGp6GP8AFD3l7Lfy/J6sX2D9UbekMo9GL7J+qp0E+hj/ABQdSXsuD0il9WH7J+qn4ZizpPPbH7mkfmsuVY4Q+xUvBj/FDU5P7LjE8SLDZrWe8E/mjUHFLHggl0YejRyZLc1TaRgtwQQXq5ODjjyM1LBm4JyBg00QQVR4M5cl7FC3JwHBQHRNudAggs8fLDLwgdULcFBq4xbgggqy8E4uSqj85WTBoggszYaITDyjQTENOUT0wggs8vBUOTW4SdAkdJGjL7kSC5UdMzDkan2o7IILRGDCISSjQTEhNlMoEEEnwXHks2NBOqCCCSNJcn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3886200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s://upload.wikimedia.org/wikipedia/commons/7/7b/Lauren_Mitchell,_41st_AG_World_Championship,_2009_%28full_tone_blur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3600"/>
            <a:ext cx="3048000" cy="457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err="1" smtClean="0"/>
              <a:t>Ulmus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0" name="AutoShape 2" descr="data:image/jpeg;base64,/9j/4AAQSkZJRgABAQAAAQABAAD/2wCEAAkGBxQTEhUUExMWFhUXGCAZGBgXGRkaGhkgGiAZHRocGxgaHCggHhslHRocIzEhJikrLi4uGiAzODMsNygtLisBCgoKDg0OGxAQGywkICYsLCwsLCwsLCwsLCw0LCwsLCwsLCwsLCwsLCwsLCwsLCwsLCwsLCwsLCwsLCwsLCwsLP/AABEIAMIBAwMBIgACEQEDEQH/xAAbAAACAwEBAQAAAAAAAAAAAAAEBQADBgIBB//EAEAQAAECBQIEBAQEBAQFBQEAAAECEQADEiExBEEFIlFhE3GBkQYyofBCscHRFCNS4WKCkvEVM1Ny0gckQ3PDFv/EABkBAAMBAQEAAAAAAAAAAAAAAAABAgMEBf/EACsRAAICAgIBAgUEAwEAAAAAAAABAhESIQMxQVFhBBMycbEUIoGRFUJSBf/aAAwDAQACEQMRAD8A+4xIkSACRIkSACRIkSACRIkSADlamhJr+IWUoAiksNgWfD22LnawvaGnEArw1U5ZuuYzYn0JPzWJBVSMMymITu/X9Izm/BMmVaTiyi6XLLsDkv3tYxzo+I+Gj53ubmx/UB7h3hZxMpCmQ72IBYkgsbFQcO9trP1jkrASUJso5U52zb9I4+RNeTJtoK1HFVVtbF2I+o+/eFA4sVLYvY2Z3x7Pd4HTKK7nuxBAZrdXD/v0j2ShKJh5gaSLkGo3d2BbIG937CEo12L7my0eqTLBKeV+mQS9VhkXF8w1RxpIQmp3YEvb7xGI1WqCUVJqNyOxYEOFC2/T8o6GtUqWkFAfd7nHbJcxXzpovJmh4xxWhQUhRqJxm3Ztsn39AuJcXE1N5aOXIIN7B7dQCSH6PAfD+IhICVJSpRLqCwGyzuxGS1hv2MEy9ElKJizStFRFaFEsBsCL7nA69o1U3KOS/kLsUS9SgTalKSUk7vcsWIIyMG5Gd4O4xrUrpShfKACKwQXJvboWHufMpuI6VPyo/wDkulRNTth6nIUT3+hhWJi1TEy6aVi2xwDYt8wIDZ262jNTyjiTfg13C9SAspdNBFxTTYhmcZHe0Ap08yXMINRWV1JVdTgEXfc7v5wNoaxLCqgpQHyszZ73e4fvF0zjFEs2pWQxL2drixsLi5jNJ9Imw2ToVpmTGWAlCSElTpJJNiSMh7X6N5NODTymYmWSSQediLk32wgW79YUafVTVS0hiqX1Y4De4HXytiGapQqRNCzShIJJFmTiwvU+3btGzbb0i0baJAPCtQpSAVlF8Um3l6QdHWnZsSJEiQwJEiRIAJEiRIAJEiRIAJEiRIAJEiRIAJEiRIAJEiRIAOJswAXxGF40oICqbpXYkU1Eq+UP07C9m3jYa3USmIUoONgb2j59r9WglSBQP6XAIvbmLu7lydmHSMOSSurM5sP4bw2ZMSEzZZFRAUVhiwHLSVWfLN1GcAfV6chZ061FSvEqqZQ5VXUrmZNyxJ6uHtF/DdctKEoM3ml8ob5QAwYUguogsDs56RnuPTzNnu9KQDUxqqOXDq5Q1IYC9LbAwp8kcWkJtUCCalJdlEAqpII9HHVgLD/Yb+NWlQUkgvyixYOQxfB3yXxHNClskAKudlWfG1/vrB2mmCkpLhBwzuXHX3+vnGF32ZWFzitUooS1f4QHPZnGLPnBAi9awCQrKagScb4L/Rtz2YLR64A8pNyzAYZi2PK/T1jrXKHVgL3N93vu4u/ffMT1pjsZ6iegymIISpuoLdPJuv5wNI4ihKJifkdQW4Nt8MTYsIC/jkBIJcM4YczkXZ2Z92MLtctJJNTlTEPZnswF++YmMGJsJ4nqi4Yglnsc3ONvR7xWeIeJMBCQkUBsOVB0cz3L1KL9+hgNCrOsspO1/cu3ne8c8PWn+JR4gUULPyhkhRS5Fzi4e1rMY2hrSBMca1PhJCjNeYQAtICklBIBHMQymFjfMBLkrmSkEkXUsVVFlUtYJZ/M+bOxMB8U1BVOoWvmepXXmuT3fu+e9718R518rCkIRSKQHcqp2FgnzvGknHtLZTSGEmYAmgFwLVA/N1a+A7bYcxptLO/l83MF8tlXDv2Ap/t5wq0OlExIKWYqYJ5UhIJPMVKuSOwKs4a73/hRQgAXNQNRIFQZyo9AHbDlzGTg5RckwSfYdo+KiWgoOLM1j23hiOMgJDXNn3N/KMerTrCldEhkkZUejXI9PSDJXECSpMsgqa6gksXDAB+nU57CFCUku9DUmbTTa9KgHIdRZtx6ZgyEvAUpRLJJ5nJUTbJ37btDhEwG4L+UdkJWrNkzqJEiRYyRIkSACRIkSACRIkSACRIkSACR4TFWo1AQHO14z+o1K66kr3+U47X/AE7xnPkURN0aRawMlo8mLYEmw6mE0rXgy2x3B3HQm/veBJHxKFJLMbGzixc2JMS+eC8iyQv+IJoCyXLNZV6i+/aMRxGc6yoNgWd743/LNo1mqCZqVG4JNTF2DpLhxnO1vYxjJ6OpTgnr2DAeYjii7k2YPsPkzz4SUBXOSSSlnuzYb8u1oHE0MHsC9WfrZ/TzilDJBuC6QQVMc3sxJF2tmwjnUKZDJZ1Fn7k9Dt2tiCmnsTK5U5YKjSVJPMoCl1BOW3YgswZx02tmzErVWhygh0lBBqG+FA0kbEPt3jjh0yWkitKV2u4B3YgPYDt23ewWtSynlCgHFmdy21h6RspW6AZ6OaEJN0gHAXZV+gOR559IvnoXNWkXUSWFRIwLABt2b9gCyDSXYTFKcG4qw93Di4IjS8F1CUkLKbsw6h2JKCLg2Z+j9YTSUtguxdxDhcxlLKXKSyqVOQwDF8EZFj+Ewv1CkUIYCq5uLuGs++32TGorlALqTzLF2URdLgZfrsMmM9OXLBKFJYMSH6JOMXIqfN2PQwKV9AzibLXMCVoJUrNJLginFsXa+L469KdXhBKrSzWStNVAYgizXJIDe9oe/Dk6VJlhM0EBdkTARVLUxJQbiy0BWTkNvAnw0ES0jULTyTlrWEgpJpBUmWCXZ87B3y2NMajkisdHei4dL8VgORMsLNi6yquxOxNOe8Z7QzVLnzVBPItVkB3ALeyfQuxj6Po+BVgzl0p8RVSgFOhFgAkBNyyUgcwNwSweFvxfLRJnSZWmpShctXiAix8NSFJKTglRLk3e8OMfqvqisdAEkISQlKgKbfrkluu/oMQ+ncVWJKAo2CqgWKiU3BBvhjtGTKCVXf5WDm/l3+/Rvo3VJUkzAkqUwJKgX+Z6kghrZJ2jmk/Tz+CExrwfWKm1KpdJDPcBjfOxbeDdHLRLdkpuSUqSkFgWtVsBAWgnOhCZiLhIBJIIsGcKuHa98hu0d6jWAKEukEWI5c7ZGcdN8Rm8loZouHTwJaiVNdrgqcjFhtb6wBP165ZJCwoXalJAAf8AK/X3eFU3V1fIprgEvS1mObtS1vO2Yv0S0qWXLD5RcF2Ipc4YZPl3jog24qJVmp4PrysBzZi75+v3aGcucFYMKuF6YoUq4/wgcr9c9OnnBsnUoUpg9Q2Y2bL7bx1wTiqZogyJEiRZRIkSJABIkSJABIkSB9TrEIBJULbPeE3QCT4jllZGQ1jekkXIZWBf9YUzpXhpqCwdgFNkEWBFuzkP2vYvjHEkqAILu9V0GjDC5sf3hBOUFCyyzgFhc3tcGxe0cHLLbRhJ7Dp/FEssBIDMXuRbLvbvjaFUniLkpUEnBIYXO6n69h08oFrMsgbEAEAP1uHb3aBpculYKC5vVfbZgL9vsRmo+pFjKRqKAfmSKjykF2dkmz8zAnoS/eB9TRPRy0gqNzSN8pDEk3JuW6RXP0puUnJBCSm5IYW7MnLDaxgXiU9VKE2qa6g/S2dwNrfWL3evJWVIC1Ck1FCXBHQsLO7Byzdce0V+OkhlC/XYY6Brl/eKWqVvfOMdu37jeOtFNALMDkEkBma4Yjo4+uRFYqyEEHg81aCtIdIWEAlg5U7JDPf03HWBps0ghJIBdvlYWw5Pc/WNZwXj8mWxmpJQFFQTUfmtzU4OG7NYG8ZjiU1K5ipoCRVZgXuE3UWwHbs7xrhFxKaVaF8pBuSDUPv79IaaLUcpINgfYFmt0eFvjO4TkBmtA5CkqZYpweW5pLgOMi4I62MGFrZKH0tdRqIcDLXUwDkt/SGGf3inVpSvUyJbukDxVns3KQOvNYe0M+G6qWBRXS0t0rdg9qhZJuQ4BfcPuAPpOHfzp00IKEMlKR8wIKHBCgQKQSXZgFdNjFQjZpqhzxDRyv4BSqypbVpLWlzEEG6amPMl2IPy7DOa+EZwMuQulIKQADekeGd07k5PXFrux1ooCAUl/HKmvTSgAtTa5Wp7kuHtcwIjTCTppcrxVMqYqZflAwSAl2JFTVdsM7mawUU/sDej6sNfKTLmDxEubk4DrFjm7n7EfMOMzTO1GnLrKqpvL+GhKQoADY28sDaPNZMWJZCiplEKUSDYi4cjtcbkkQv+F/iGrUeL4JnTUjw5ErCUVFlTJisBwG9Yd5/atjuy3W69nWohgaUAlwTufRj7NktDD4bM4iqaUIQ1KAQAo4IYAuH3BNqtxDXS/CEoTELTMEyakKUqwoqNRaUk9CwcuS7vZot4kqmQlaigALVSkElSjMZSUgByk1GlzuRm0Q+JNaFiD6kkux75IDdA5LF9xb2jnT6pyKyykjDOQb7+v20C8S5OVRU53IbzDNjbygDhc0JNbkXsLZw7m2G/tGWOiBtxCYVAqSKmFQpDgt5evv3izQzCFB7AfKdjsbix36+sCDVBIKA4Bcm4NgS4FQNrm32KVa+p6iSHKipy7nJJw58opaQ0aY8TWpQSFMRnAA3PboYc8LmhS6AtQUGuD81nsSB/i2jFIBKnF0kXbuO3niHXCljxEJKikbFJOGv6+8NTp72UmfREC0dRVpgmkU4z1+sWx3I3JEiRIAJEiRIAJGB4lqyJsxluSSxuGDF3BFhm77Ru5ySQWLd2eMJxF7VpIKSQCC9v8NJdjvv7mMeZqtmczM6jWiZMpT4aC2Ae1mfqb3MLVT1IUbm13SbEgNgWO/8AaH+s0iSaqWBLqATScWIAx7eeYQcWWgKaWE14Lm4dw/R9u0ciknLRgwWfrPEUwBfZ7v1Ds335wfJCik1VEAOALXZwRkHA8i8JdJPUFFKQlw/MWHnctaLUJWpTC7l3AexNy3R+8dNKgNJLWFSXSo+Idm5QCxBc9Bdvsg6nSqUpD2TfOQS3MbWBD4c5t180M2ZK/lhiVF0MwJDXcjcAB3MOZaVkg1Ai1WbHBYX8vy3MYSpS2OwLRcMAmpExqblwVAAK+W6ksBYGrd/KEZQJU27Fi9zY3HQ3DbhofaxIBtMBHyqTlxcsG+Uj94z03Rq5gZgBVYBgevQ32PoGhuV+w7TKNRz4LAWu5+rZi3TLCU/K97dB1YYHn9I708p8ghrBhfFIue+zflY46FS5byqSRZaEB1AWNw17HN75aGnolg2g0CZpSkik7EsevzF+XDbDyxHfH+FENNSQmWzUE0mUVXpD5QVEkHZ27k/gx8GWqYAVLlrV4galSHAFlOAoAXIILVbXhhJ4qiZeWg+KzNVch8010ljd/PpCc5R6GZv4e0qZ60oUpQe3zANkuLM7jfLN3DzTSJo1PgJYKS5VdRDFiDUrZiIbzJCVr8dLEpDMxJcYxYEbE/oGq1HElVBNKmJpKgC6QbkOLgOL+8ZvkvwFBOn4YkEmfSZgJpIAJDMCacENTYh84YGBddwJKpiVihaPkpbZi3O+Q9nitJU6ikqVZwVBJCXJsCk1eQL+sVCatLsd2U/fLJ2v336CJ2Oy/wCJJUuYgSkLUlTkhVr3PKS1gSSzYLQTrP4eShAQkICUMmWlg6t1EgMokl3P+4Wm1LilTYqSzEkdyRv2y0c8R17kEppDEBROfME4/doe6oLCdLxdUtqkuSSRSQLEFJZYDhnB7sI54rqJUo0pBqSKVPlSy/MR5GoW/pPmsRrQioJEsqANNQJpe9QYt+Yhcdeuauoi6uYkBId2A7DthgGs0a8bcY0GWizV6tS1Oq56+XkPt4FmzALpLEm7khn6JDMeXeOpk0sopIGz1AO4Ba9z19IVoQaiFADdtrM/T83hx3snY6UFjOGZL9hiAF1AnOXAYjO30PaL1yVlSss1yeu53LYDP1ivwwUlTuRkkZ/fG3TtEsY00aVZILs9/wBO8OtFqqaS9quuXfa7BiYR6HVczJvYOBc7Nks2bdusMeHahllSjkWwHw4F8P5RjJ6A3ei4xQhiCW23262GdzDnh2sExLuH3A26PfLRh5ZVMKHXZN+W+3celj0MOeC64S10qXY2D/pHRw83Xp+DSMtmqiRyZg6j3iR2mx1EiRIAAOKa4S0lw/q36R8+41xVlkJYt86Sxe+QOn3aPoPGpKVSlJLhx8wSSUtckNfaPlOoQgrmJlFUwDJCSSXIYP132dv8sY8sMjLkJqteVglJBGUs1uocObXjNzpxLmq5Jb5b23V5jpDziGs8JFCUOKiglQL4xe2Hc737xmRJqBW4Bueh3wDmOeMa9jBnWolrUHUFFhYAuR6biz2gn4fo8Stc2kpxU93ezvm2C8Lzq7FOQWJLEH0uRtlntFfD9SQf+X4ijYZNN7qwR0v084rbQ0afWzJSVWmqSp7hDAJBYKdXTdzAsz4gMsUoU97KZNh7Z7wv101QAKiXOxJt3IDOG3xcwv1WsSpixt+EM3Sxse94FFMkdHVCaEEskhy5Jd8MHsfe7xVqU0rBqcMA9hh3wXLPC4qUohSbhmYDHtu35Q00CwEGt1k8pSqxbqlu56/kwJLQzqbrbEJtYeff9YJ0vATMA8NTFPNhlF90mph69RAWsSkn+SkOLEOlIvcKcEu3Z/SOJs9SrLUpQAzVv0Bb19YUbSA1Gn1a5aUpaY6QA61JdR/xGskjYA7AYsxcvUyV1VBIXd1AYPamz/U09ox2k1wIUggBIHIbv0pd7lib9t3h2FMpNKTf8TB1HqSS/t7bxDhQ7C9ROuEnlUMMSL9fNugtHiNQorpKzYObsHdnNuZ05DWtCnWatZABU7FwCfl/7STY+8E6Li9HKZQL7lx5vZsEN62JisQGc7idAaWE23Ae9i9z0/OF+qnqmi5pLEFwXzbcdAYCnqYWUpawQGCTa+9L/ndxHejWlShUphcF3xhkkb4zt5w8UgGGikFQJLK7XGNz9guTBqUSKklUlCDSUgikgsXLgOHsz5Zr3jjSJOE9GJVa7WAY2srt+sdz0JUGUbOXdma7+VhntEvyMmr+HEzTVLJQ5BUxCrB3JqL1XT6Bu4X8R4WpD0qLsylqZIw4aklywc72xF38SUBKUEJQwBYdAzE7fu8XTULnikrKUFiKQb4JqBxcBiO+ImNrTBmN160JBSZhXcVgJLHc0qJcmzG3vHWilqU6gKUlyCTUsAOzkBnaz4tZoe6qQlAUAakB75qc1AfLv79hCeZOSkAg+VIx5397RpbqkKwlWoUzEgu7AhIHm4APrl4FmrKEEppU7DofQFwfpASl1L+apmPn5MfvpHSkALUk7Wup2PYW7+XSD2APlMpVbtuxO9+V2u9wPpDRayOoYkLBJJB8wbjuBt71SpDIlqRLG6VEmq/UJTzPa7HcWu8CTJarfKKhanYPdz1J3uGIuYIuLQzQaHV0UioCp6Sbp/w4xjP6xoNGKghcxYQklQSoEuDe4ezNsR0zkYrhkwqqSpILEkML3b8I3s9vXMN9HpgbFJIKXwykk4yCd87u0SmoSsEz6FpFrSgBVRIcEpUhixOHmO0SMlLmMACpBYfjBq9cxI0/Ur0NMj6JqtfLlkBamJwOsCDjCfEUhiyQ79W6bG0ZjinxOFzwgBNKX5ncgbqNrDEeo1KSAeZSL8xpc9AwIIA8sDvGkudJlOZtrKFwCM3+kYX484XLkSpk9ClIUoJQEJJCWcOSGItc7N5wyncRK00uBuCNuhKWx2aAuNPPQZbmoAMXHqGNnLRL+KVaFKej5nrtQgJ7kCxu1LM1SWu303hYtaSl1IUSbi7Dq5PfpDHj/DyiYoGmwP8A2gPtfyjPolFSkp7te49vv6xOSe2Y9hCNWo4ACenXzVv+lo4TOmAEAsCag1mfoc7bGCUaeksWBfAHYE3Jx7GzRS/McHYFvZh5NEOQFiCoJHiEq3CVFm61HOB7dIG1M8zCKU0FtyS/VnwPL6wSClFluzF2vclh0szwHOWawXAYWwBfqo/ZioysKCJGsA3L/iNCRgHoT+XtBC9QlQZAWWs5OXurDb7fm0K5YC1OEmkhyQGJfol8HrFyFvM5klKCWLE2tjcEGKpWDQYnUO1KW60pNvIncRVI1iiKTkY27ERWiWpICgSUvh/PtFaNUFqIV1YNgs+CHtA0CQZMmOkoCRi2bP1v+kPE6KiWgArKwGdJISWzSWAUwtfrAHCpRlzamMxg4I+VjYEuDYO21wRsYK4prTVUpZJSRUA5GXpcG9zu3psmndA1R0qclAAUm5yXBDjAAYO7ZG79LrjOJVypSCTtYEbB9t/7wVp9OZh8RQKUC5JLjyb6Yt0xHiggqGbO7Ws7CwbDt1zAqQBXDp7KCSOZ8lTdiA1vzi7WrCUGYAzMPlbsGASGOEs+/WKdLLNBmylMHpKr9Q93ILA7d+8FaKYhKXmAsC6Qti5vzcybGx6m8S+wBNNOeg1JwXSRjzdw1ifSGSeHrpqJUpIu6jgHe+7Jy0KtbrEuDKDUkuopD32Ts1yIolaub4jC7hy4BfGXwM9IqtDGetnrCVM9IuBa9mNiGOH84plTimWQtSySxASB1dwA2N7uYL0YexFxfLM3UOTSQBe/tA06ZLpUJii5LfIGpsxFBu2d/IRIE4vpn8JSlmld7OPN+ZQKrbEDtmAlgJBJCSBZkhvJ6r+oufSOPDUEpSAgs5chjmxBftYkCBzKXMW9Rdr3J6v9/wBoX3EUopywSzhh+hfeJppZOLvht27f7Qf/AA9k4SA/Mc4f2LHF3EUoSEFVjS7lRIvgvjD9XEWtgESdSQeYEvdx2dwGPfe4YiKU6tlkB1pzezdMH6Ai8Cz9YiYoUoIBF2N/NPXyLD9S5M6W6asg/Mkuz2sOhzv3hyigLJS5iWXWQksVFNyE7k7s4jQSptDLRM5CDUoi3ocN6iFhCJdMxTlJyXIIcMSwUxfoQcxSqYogolrUUkAsoBjbBAwrN7YEZOCAeDiw7HvSS8exnZVADC4FtxjNnLe8SI+Uhmk0+oTKKr1LUbM5cWsyT1GI60qtROmFkFIZ6lIdJY3cAN2dwblt4Y/DXCjKQoTUoUsHlsCQkuw71FzcW74hhq+KLDCgOCABkMbWawYA/RneNJY2OvUBlcRSgEKUVL+VT8qXBANiHBsYr1+rBBIPNsCWYtYvlslyI61C/wCZUuYgKUojAUMXdwLG4t7wonSjMm/y93wQm4v1YY67CM6sQJo+ATtYVBLKUAVbOwsOYm9R9oTa7gU3Sz0pmp+S7WADmzF29fePpfwQrwFahc4BBISE2dxzOQxuMXEZr481KtRPR4KCfEDEuaXS5e7iw2Pazi+0oVC2U41GzGa5dMxRyknYs+Pv0gfTzgmYDs9/vtDiVw0oWiVMQFrUlRLFNna5ptb1zHs7hSElUwMyWAGzn6nB9+0ZVolCbiKTzJUogkuxtm426H8oG4bLTU8xyGIGHqIdJAsNvO/oXUnhonziCSlJJUpSUlbAIKgaRakKHZnLmwhcqWEG5TcNYue4yzd2vGi1HRXRxqtWQoJDOez4x0v+5gbx7cx8s/f3tHE+YyiOsVTCRix+r794uMRUXS5RUSB0fOWDm5NzbG5ZhtHMuZ4awAQTULK5kkb1D+ny7xxKJJLVcuSm7Czk7DO7bQfI0ssAEykd6zU+RzA2Ba9gCLEXjVKuykeaeSJy2Myg3KgSqgDLhIzhmfpGh1EhMxSQZgCAkKOwLPje9w1yG9IU6PhICioBQwxQoUkKBcLSQ9hkj3gnh+slgKCi6tkpsWqO/QNjdoiXsTIY8Q1iUU0sk3KSh7HAYFg2L+wgLhnEBWfFVYppsHLXLkuPWxz7l6/RtQmglQDsHUDyghLBy5cbevTMr4kgkJCHKUubbg7Anp+faFGNoSQ5nmalSfDUoBIBBcsx6gE53NhY9I9HElKU00rICvmNynqSWqxt/sVkniCkqTL/AOopnLgEWdmwTZ27Q/8A4xMs+F4YK6SSopqYu6Us4cDBLhmtCegop1kyWVAyAprvULk9QLlu0cLnlDYqcFiCQ49R9/QbUT0qnOhw+Krpfalrs4juaqtDkpBAwCD1+29IQBGn1yiWVMdYJamlBD72AJPaFuuWtCwkJB5bqPyvfpk27RToAHqU5c81vM2B6RdrNSCWSxcC4BfoQe7D8oGgPNRqaWpIqOQl39Xt+UdjXNd6SQBZ2A/QW+sDy9ICm6gFE9TbcsMW97+0mgeGEuzbEDf84hSiFBfEZwCQlhXYlTBixLN99Yt0eoE9JSpRek8oDBsdgfXoYSTUsAWsfJjvj+wgzQpDFlAAFyfu/Z4v7CYahKQySOYDHM3UHlOCzHz2GJJoB5ssztcP/wBvubR7IuFCsEi56jNw2HfrFSlLU6UsAoNjHVibjpnvDvWxFqdRUeeYFB+5SGtfldiBjIHnBidVLTTWkKfNGAHd1B8gk7DEKZ0qYldKrHIYBi5/J/Zos1KXJUUkBWL2G5DXcY6RFrsYRN1Et/8Al1/4mz53zEjyRIlqSC492+jxIeUQPruq0UxZPIlD5IIc43AyWZ/LELpvwtMWpJE1EpOSAmpV3tgC1rv+8avUKTSgoCeYOalKB275vvHkxNKUHClOWBce7PHUuGJvigDT/Dkokmms7kqs46gEnfrvF87hgl2SgAFrSzT55SXPmYqlahUqZWA6T8wG/wDcf2hT/wCquvH8GkImBPiTUgKqKWYKXcjHyN5mGopdIqkkMToJYFwTfe4B6tgHyjPcf4pJRZ7jITkuN+n94v8A41EmSlJnTFGkC61LuQAMnvsOkfN+OaqqeDSxJISQxwWqZuxYvtHHzJyljejKUvCHU7WSwtSAlVwLuXxi+3l2gKfqEfIea7EvYODjN+32VEzUfzXYustdntYEbA4d+sXaPQrWspYFRUQApSQbG1RJpGDvjzEOPFRKTC0zmImJPhgJKGAAdJBS2NwbjB9oRaxV6nF8k2vd2Z7MzQ6UaUhKwAxIpc/ltZy1vKFWolAhwxJJZIIAA9fbY7+bSC7Z1wbgn8ZqkSRNCDMSS7GzA7Hqz22OYs1nw6Brf4Px5YINK5hNkXIDvhRGBtno8+FZVE4rmTlyWYVykBcwORUUlR5TT+KlR7Ew/mnTonyxKlmYitSnSpRUCVJ5phd1E5JVewjXpWaJLGzecZ+GpaNElCUBMqWgrWJbFwkFVIqSVE02crTcD0+PMhc1SZaV0kmhyKgPwlTAgkAXAz2j6z8afGKJOlXIBSqdOlkFi9IWGqUepSQwzudn+VcD1qpc5ExKqSDlkkBwQXCgzEH6xb3RTVj7hnCtTKnCUGU6cXUGIBJUndkkkjsesZjX6VcrUJMywnOoXsLnFyQzvSbgKSbu5+lo47MV/SFgulYSAtPVldD07wh+OpB1ckrKZfiSxUkpTSSAOdJYsas3GQMC0X8pomkKddxOX4CvFKzqCStKwo0TUkOxSflWDTZi7ggsDGY4Volz1TFAgUoGxdXZLBnYXci14JQgTNEpQUapdigAsbuFG7fKSHYXEL5OsUiVSOhIy6SSkulsKsz9CR0aKda7Kih4dK/iBdiEqpJSQTj5QSCDUw6Xe8JZevKQQlyVZc2JySfYe0cz5yjLKFFRUlWCoKDJCgWIe77gsQRnI1nG+BiZP0ErSoq8TSImKCbFQUtZKjc5ADAbEC4vCjB7sVaFGlSpIV4swslL0S9irqcvjt32N0zXvLNnLsx6EWJaxUGF/wA45+KDLl6ky5XMUACaSzV/iSCNk2T5hUCyUtctSbC/TZvKM5Jp7M5BegUSklRdLhx2O42+xApUlRNhSSS39+sXlYQkoFioP1bDX29vzcABFN8O5/vCWxBStKEywsTG8QHkC8gFjguncXbyvAyUVJBStQYNdRLeiibWeBa1hjSaS6Q73d3b3eGXw3qVIUlZSClKt3YkEFixfLRTT8DPFzCSywE7FrC3R8fo0UzFW/UY+kfTeOaKWZpSJCSJkglCUJPMSSqYoFBOChLkAMEkAC8YKYlUsANUhWAoczAnDBlAF7+l4mawE0DS+IlIHKlxglz26+vtDKWsFKlkgOH5XFV2s/e20IlSWDO5u46XwYNlaZLA1AGly+PvERaZNBitVYDZ3Af3/X2inxah0uSA9hY2x9/kIuYRlVQff5m/QbN1tBExYLClmuewDjb8vrGaVIbLkFTBhEgrR6cKQCJrDoxP1EexFoD7jxHSqCgES5lITlFLO5f8QL42g+boAoJeqyQMnYecZxPx2nqn/SP0mxYj42R/Un/Qf/Mx67i6o6LQ1mcK6KV7/vGZ+K/h9c7wkImIZJK11y0LJ2AANgWquesNU/GaD+FJ/wAyx/8AmYSav44lHVhKUEvISqq7Byph8r5IuWzGbjJdA2hJ8R8UADKSbkplWDUoapVQLtfs7ZjE8WSozqysqcGm5BAAN7CyAHIbaHvx/rvEWFIUplJCaWYAByaW7tl+vWLfh/RISDM1JY0kJpcpmhYH1YkNku8cyjv3MVFNinU8M/h5mmUslR5lzGJtihsEFiXvlos0aqAubT4TEqSWY3Ygpu5PQ/7QTxjiBE1c0AMkpCRfG2cWvCrVr8VKE01KBex6vku3oD+0Xtg99FE3XOgk3clnZ7u7dD5fSKNZqKRgGlN87ML+bjZ8Q/0+imGWAs0vMcg2Zsk9327DEM9LwtCUkU1A3Lhwd8YiUUoWZ3WFMlEtRBPiKY8wDdTg284u4dNSubTLJcIrchJSz0kG9/JmaNHqNDLmMFoCgLhw7R5peFypa60JCVU02wzu1OM3i1yUqNcTE8bkmXNU6q1LFZKs8xO77kHMUyZ9mexIyBc4DOO8G/Fo/wDdH/60j2Mw/qIWSwSUNstJ9AQYrs1itWabgc8lYlE3a13pLEpDjYkY77QX/wAYYlC0hxZTKH1B2aEvBpplz65jNy/I5FgbC75MU8VFcyatPyqJaxe8sJGO4PWNYzrVmM5dMUaad4KtTLwhctSAD1F0fR/eAFJwB/vYf2jQ/FWgCFS5iWaZLD/9yAkE+xHsYQ7+7Dpb/aCwiWodBExIBEpaSQfNw4/pJDesPdJxkJGp1CFkTCoSNIDNpmSZbqVgfgSihDuACd4W64UPZgpBlmpgx5mPmabHtC/SC79L+whN0heAvWcOmS6kzHQpKrg5cvVv81vtoBkBlVA8wLvDVeqM2bLKyQkCmpRclIJFySdlUsLWw8c6vThCVGl3UQkuQ3dsF4xlNJ0RZQlTh2dt8m3XffMXSp4KTWLbdusDImhQoqIDBRDWJLAuRcBgOt44Qkirsdi+HxEY6sVBs4milLG47Fti25hlKlgpUUghQa7sTYX7sw9Exnqy7PZr/ftGg4Pq6SQSeYADpYEHfMTJSoRouDccny0KT4h5mdRJ2Jtfa7Qs1eie6SSR8qb2Fibix2viG3iImIIC6VfN5kdb9H+sKtXMK2DBj8vvk3eMZOT8g4gKQhE6WTdJUEqdsgFgC1sd440OpSpKkkJUXUhLksE4cqG18+QHUUcXnPKCxZSSlRazHGPWK+ELQCu2S6iNkpApAGLq/OKUP22CWgubJUQRYuXLAh7uaRsjDX63vB+o4WlKKpayXYMUsST5+h94HTqUh1lQ5mNvwjASLY8oaaQuGDH8V7ZwS/Sx8hGcrJZTK0coBlJWkja48rAbi8SNokob8B73/RTR5EYsZsP+Do/oT7Ryrgkv/pp9oeJR2+/aIUdh9+keya0fPPjLgqG00tCUpVN1AQSAHppWV+4t6xl5iz/G6tFPiGQlCSoBLkIRLCvdYJa4ziPonH0Va/QI2R4s1X+kS0/VZhdqNH/zKESvEnKUVqqQeUqOXIClMzA2HdmMyVg1+0+Z8YSZrCk3+g6OMDFo400+YhgokhIYApIdyKR3uXvskx9P0XDNU4/mBCRYJlzEJHY2LP5Aehhz8W/Ds/UKrkTlJ5bJ8QpS4O4Ygg+kS+OvJmouj4nxDTgmgqQL5yU7l6QXF8s9o64ZMUjiMqTLnLVKBD35TyFZsLM8amb8LzUqdepqWkunKg461Egh4WyOCTU64aha0lFyUgnlUUUWBGO+YIxouPZ58X6x5cwEgElgCQ5AUHIEZ9evJkypV2rQHHQUsLHzhvxuQnUPStAOayxYO5Foz+pVIBFM92WCRSX5bWwHiEymPvjTVrQuTQtSbKPKSHunp6x1wfiixOmhSlrCZaLFRLEuSb7wFxOfK1U2WUTrISQQUmq+7YjjTSkpnTVFSWWEMGwEJpdsXMJySjQ72UfEesSucVbMO+3a28LValvlHrGg/wCHaeYskKLkOWLJHKSzAWx1jO6/WolTJiUJ5aikAsbA9xFYsLb1Z1p9RTMAdmLB/wBjvDRMtS5gQfEwVM6gBk/KD9YzE7WFZqpA3IAAd84Ag/hHHzJUFlBXSkoFSsAg4LbQ0iGmaT4h1HiaOQskl1kiogkAVBnAuC35QjMujwVd72yElKrE5cNHk3iZmyJUsBhKBDu5U5dz0aLvESZEt3JSokhzhQex7gfSHZpBKnY3+LOIo1MlQlpIMshZcAPdaMi+Ar6RneFadKgKnarmboP1ufeCtVxWSpKwhCkVim5qFiT+aj7wi1MtBbmNv8P94baZCaNbpOBS1qVStQADglwx2dxjyuYs1ukJlVzFVBQISoLwrANkgqIbvCPg3F5cmSZfNVXXUAMMRT8wOWL9o6n8YllKWHMAxKk23OAb3O+WEc8oNzvwJUu0CaWTUugEWDvswI3/AM0cyNOQEuQCoVC/V89DFUyeCzzNiCyWcFnBpaxYQy1nEZcykhKZZSGcVF87LUWjV1QOgEkM73H5QQmaGNu1umzd/OB/Cllx4oH+Ux2qSgG09PexickToecO1SyT0P8Al9y8FTCwcjoHfywx7xnkS0KY+MknyWMRoNClM1ACFh0jBfKcXOP7Rzcq3YmLNYElCkgMWUM5Yketx+UD8G0kwy3QEkvhVnyzXhxodAZqZlaESgmpRUokEu7JSlZv+2TCbRzV+GgoS5DON8hmAvl40j9LSDwwmRyG6GLHlU7OXw3QHeG+n4nSA6CSnBPUvZsNn7wPw7i0wTkpUSS45VO/Y0q/ONJN+B9SrUGYlvDKqqQpJDdPmBD3FvMRnJq/3E9huk4xIKAa27UpH0e0eRbq/g6cVkokSwk3YjD5yTZ33MSJw9ysfc1qJ6z/APLM9Vq/MKEekKJ/50x//tX/AOUdSEjv7xeCPt4lf+hyrumSuRmV+I+HpUatRMUZSRUoqUS9AJSAVPYE1Niz7PGb0nxQFISskgKDuUrAPXmLDPePpqpKSGKQ24N/zhRr/hLRzXK9NLc5IFJ90tFf5C+4v+x532ZvR8SnahaE6aYkEOtR5VWT+Fr5Jb9RmG0n460hATOmMDlljlcZZtnirSfAkuQqYrTKmSjMQUKuFpYkHCg7gi14yGs/9LNQh/B1KV9QsFB9xUI3j8bxSVN/2i4zS6dDpHHOGyZlcsvtzALBFjcG2QID4n8RaTUKDJdgWTKRTlnLDyT9mM3O+D9chKk+GCFWUwSbdak3/WOeB8InSAuqWQTkkEG21zgdY6FywktUdC5uRyzyd+t7GkrgKVF0KSCq7AXvsS7ExVO+FFG/J/p98GLlJUfmBbfFjZ+3a/8AcEIKhheb2tnFh/aOSXHNO1IyfC30xaj4bWj5SkeQI/WOlcGm9YdS9VMSHJJ9iO5x2x3hhIUpWQPUftEYc33IlxTXoY//AIMp8X7ARSvgIJdSXfLgRtJs0Jyj/SYH/ipZ6j6xL+cu0Z48iMeeCo3SQ3YiOF8Fl9x6/wB42yfDOFp/KPf4QdveF8+Ue0K5IwauHU2QU09y/eORplBATUlnvc9G9o3S9D2+kDzNEOg+kP8AVMPmsxs7h6VAfzAG/X1+2EUDhCHusKGz2b1BvG2Vow+A/kI5Gjf8IPkHgXxLXQKbMWOBEnlUCPX9RFf/APPzSflt5j63+3jdfwCv6T7NEPD19B5uP0vFLm5H0ilKXoYNfAZobkJvdm/eKZnCJof+UvzpN4+hHSNmYgev6NFX8oZmk+ST+d40jLm9Cln6Hz06GYD/AMqZ/pVFRkL/AOmv/Qr9o+jjVSRgTVebAfvF8viSBiQH6qUo/SNV8x9pf2UlI+f6HQLVahYJt8pYfSN5wr4WWJYomIqN3CCS2wuXg6VxpQ+VEtPcID/V4Kl8em/1n0t+TQp8M5f7V/Fg42VyvhnVsUhSFAhjUjL9yPpFUr4EIJKhLQH+WsKHoPw3ewfMGjjazlz53giVxo9IcPhq7l+AUEjvR8BMsAAS1U45CSPJSgYaaeRMfmJbslA+v9oElcaPSDJPFesN/CcTdtDwj6BgR2X7p/8ACJHA16YkV+l4v+UGEfQMAjuWo9Y9iR4BzS7LTcXgYmJEhSBnqzHmox6RIkNdAgBBufvePJyAUXAN948iRPkgwXFkATZoAAHPjsH/ADgCcolNy/K/1TEiR78PoR3w6OtGouLnP7xotHn76R5EjddjYu1uQIAePIkDF4CJot6fqI5liyfvaJEjLwWVKnKZfMfmO56wTolkqYkkWyfKPIkcvOlQppYjXh8sKmoqAL2Lh3uIbauyikYGBsPIRIkHwv0sz4+jPa2YRUxIvsYAmKJNy/neJEjpias4pEehI6RIkWSXS0joItlJHSPYkABKEDoItSkdIkSGBbSOkdgRIkNAWoEEShHkSKRIWIkSJFCP/9k="/>
          <p:cNvSpPr>
            <a:spLocks noChangeAspect="1" noChangeArrowheads="1"/>
          </p:cNvSpPr>
          <p:nvPr/>
        </p:nvSpPr>
        <p:spPr bwMode="auto">
          <a:xfrm>
            <a:off x="155575" y="-2430463"/>
            <a:ext cx="6753225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TEhUUExMWFhUXGCAZGBgXGRkaGhkgGiAZHRocGxgaHCggHhslHRocIzEhJikrLi4uGiAzODMsNygtLisBCgoKDg0OGxAQGywkICYsLCwsLCwsLCwsLCw0LCwsLCwsLCwsLCwsLCwsLCwsLCwsLCwsLCwsLCwsLCwsLCwsLP/AABEIAMIBAwMBIgACEQEDEQH/xAAbAAACAwEBAQAAAAAAAAAAAAAEBQADBgIBB//EAEAQAAECBQIEBAQEBAQFBQEAAAECEQADEiExBEEFIlFhE3GBkQYyofBCscHRFCNS4WKCkvEVM1Ny0gckQ3PDFv/EABkBAAMBAQEAAAAAAAAAAAAAAAABAgMEBf/EACsRAAICAgIBAgUEAwEAAAAAAAABAhESIQMxQVFhBBMycbEUIoGRFUJSBf/aAAwDAQACEQMRAD8A+4xIkSACRIkSACRIkSACRIkSADlamhJr+IWUoAiksNgWfD22LnawvaGnEArw1U5ZuuYzYn0JPzWJBVSMMymITu/X9Izm/BMmVaTiyi6XLLsDkv3tYxzo+I+Gj53ubmx/UB7h3hZxMpCmQ72IBYkgsbFQcO9trP1jkrASUJso5U52zb9I4+RNeTJtoK1HFVVtbF2I+o+/eFA4sVLYvY2Z3x7Pd4HTKK7nuxBAZrdXD/v0j2ShKJh5gaSLkGo3d2BbIG937CEo12L7my0eqTLBKeV+mQS9VhkXF8w1RxpIQmp3YEvb7xGI1WqCUVJqNyOxYEOFC2/T8o6GtUqWkFAfd7nHbJcxXzpovJmh4xxWhQUhRqJxm3Ztsn39AuJcXE1N5aOXIIN7B7dQCSH6PAfD+IhICVJSpRLqCwGyzuxGS1hv2MEy9ElKJizStFRFaFEsBsCL7nA69o1U3KOS/kLsUS9SgTalKSUk7vcsWIIyMG5Gd4O4xrUrpShfKACKwQXJvboWHufMpuI6VPyo/wDkulRNTth6nIUT3+hhWJi1TEy6aVi2xwDYt8wIDZ262jNTyjiTfg13C9SAspdNBFxTTYhmcZHe0Ap08yXMINRWV1JVdTgEXfc7v5wNoaxLCqgpQHyszZ73e4fvF0zjFEs2pWQxL2drixsLi5jNJ9Imw2ToVpmTGWAlCSElTpJJNiSMh7X6N5NODTymYmWSSQediLk32wgW79YUafVTVS0hiqX1Y4De4HXytiGapQqRNCzShIJJFmTiwvU+3btGzbb0i0baJAPCtQpSAVlF8Um3l6QdHWnZsSJEiQwJEiRIAJEiRIAJEiRIAJEiRIAJEiRIAJEiRIAJEiRIAOJswAXxGF40oICqbpXYkU1Eq+UP07C9m3jYa3USmIUoONgb2j59r9WglSBQP6XAIvbmLu7lydmHSMOSSurM5sP4bw2ZMSEzZZFRAUVhiwHLSVWfLN1GcAfV6chZ061FSvEqqZQ5VXUrmZNyxJ6uHtF/DdctKEoM3ml8ob5QAwYUguogsDs56RnuPTzNnu9KQDUxqqOXDq5Q1IYC9LbAwp8kcWkJtUCCalJdlEAqpII9HHVgLD/Yb+NWlQUkgvyixYOQxfB3yXxHNClskAKudlWfG1/vrB2mmCkpLhBwzuXHX3+vnGF32ZWFzitUooS1f4QHPZnGLPnBAi9awCQrKagScb4L/Rtz2YLR64A8pNyzAYZi2PK/T1jrXKHVgL3N93vu4u/ffMT1pjsZ6iegymIISpuoLdPJuv5wNI4ihKJifkdQW4Nt8MTYsIC/jkBIJcM4YczkXZ2Z92MLtctJJNTlTEPZnswF++YmMGJsJ4nqi4Yglnsc3ONvR7xWeIeJMBCQkUBsOVB0cz3L1KL9+hgNCrOsspO1/cu3ne8c8PWn+JR4gUULPyhkhRS5Fzi4e1rMY2hrSBMca1PhJCjNeYQAtICklBIBHMQymFjfMBLkrmSkEkXUsVVFlUtYJZ/M+bOxMB8U1BVOoWvmepXXmuT3fu+e9718R518rCkIRSKQHcqp2FgnzvGknHtLZTSGEmYAmgFwLVA/N1a+A7bYcxptLO/l83MF8tlXDv2Ap/t5wq0OlExIKWYqYJ5UhIJPMVKuSOwKs4a73/hRQgAXNQNRIFQZyo9AHbDlzGTg5RckwSfYdo+KiWgoOLM1j23hiOMgJDXNn3N/KMerTrCldEhkkZUejXI9PSDJXECSpMsgqa6gksXDAB+nU57CFCUku9DUmbTTa9KgHIdRZtx6ZgyEvAUpRLJJ5nJUTbJ37btDhEwG4L+UdkJWrNkzqJEiRYyRIkSACRIkSACRIkSACRIkSACR4TFWo1AQHO14z+o1K66kr3+U47X/AE7xnPkURN0aRawMlo8mLYEmw6mE0rXgy2x3B3HQm/veBJHxKFJLMbGzixc2JMS+eC8iyQv+IJoCyXLNZV6i+/aMRxGc6yoNgWd743/LNo1mqCZqVG4JNTF2DpLhxnO1vYxjJ6OpTgnr2DAeYjii7k2YPsPkzz4SUBXOSSSlnuzYb8u1oHE0MHsC9WfrZ/TzilDJBuC6QQVMc3sxJF2tmwjnUKZDJZ1Fn7k9Dt2tiCmnsTK5U5YKjSVJPMoCl1BOW3YgswZx02tmzErVWhygh0lBBqG+FA0kbEPt3jjh0yWkitKV2u4B3YgPYDt23ewWtSynlCgHFmdy21h6RspW6AZ6OaEJN0gHAXZV+gOR559IvnoXNWkXUSWFRIwLABt2b9gCyDSXYTFKcG4qw93Di4IjS8F1CUkLKbsw6h2JKCLg2Z+j9YTSUtguxdxDhcxlLKXKSyqVOQwDF8EZFj+Ewv1CkUIYCq5uLuGs++32TGorlALqTzLF2URdLgZfrsMmM9OXLBKFJYMSH6JOMXIqfN2PQwKV9AzibLXMCVoJUrNJLginFsXa+L469KdXhBKrSzWStNVAYgizXJIDe9oe/Dk6VJlhM0EBdkTARVLUxJQbiy0BWTkNvAnw0ES0jULTyTlrWEgpJpBUmWCXZ87B3y2NMajkisdHei4dL8VgORMsLNi6yquxOxNOe8Z7QzVLnzVBPItVkB3ALeyfQuxj6Po+BVgzl0p8RVSgFOhFgAkBNyyUgcwNwSweFvxfLRJnSZWmpShctXiAix8NSFJKTglRLk3e8OMfqvqisdAEkISQlKgKbfrkluu/oMQ+ncVWJKAo2CqgWKiU3BBvhjtGTKCVXf5WDm/l3+/Rvo3VJUkzAkqUwJKgX+Z6kghrZJ2jmk/Tz+CExrwfWKm1KpdJDPcBjfOxbeDdHLRLdkpuSUqSkFgWtVsBAWgnOhCZiLhIBJIIsGcKuHa98hu0d6jWAKEukEWI5c7ZGcdN8Rm8loZouHTwJaiVNdrgqcjFhtb6wBP165ZJCwoXalJAAf8AK/X3eFU3V1fIprgEvS1mObtS1vO2Yv0S0qWXLD5RcF2Ipc4YZPl3jog24qJVmp4PrysBzZi75+v3aGcucFYMKuF6YoUq4/wgcr9c9OnnBsnUoUpg9Q2Y2bL7bx1wTiqZogyJEiRZRIkSJABIkSJABIkSB9TrEIBJULbPeE3QCT4jllZGQ1jekkXIZWBf9YUzpXhpqCwdgFNkEWBFuzkP2vYvjHEkqAILu9V0GjDC5sf3hBOUFCyyzgFhc3tcGxe0cHLLbRhJ7Dp/FEssBIDMXuRbLvbvjaFUniLkpUEnBIYXO6n69h08oFrMsgbEAEAP1uHb3aBpculYKC5vVfbZgL9vsRmo+pFjKRqKAfmSKjykF2dkmz8zAnoS/eB9TRPRy0gqNzSN8pDEk3JuW6RXP0puUnJBCSm5IYW7MnLDaxgXiU9VKE2qa6g/S2dwNrfWL3evJWVIC1Ck1FCXBHQsLO7Byzdce0V+OkhlC/XYY6Brl/eKWqVvfOMdu37jeOtFNALMDkEkBma4Yjo4+uRFYqyEEHg81aCtIdIWEAlg5U7JDPf03HWBps0ghJIBdvlYWw5Pc/WNZwXj8mWxmpJQFFQTUfmtzU4OG7NYG8ZjiU1K5ipoCRVZgXuE3UWwHbs7xrhFxKaVaF8pBuSDUPv79IaaLUcpINgfYFmt0eFvjO4TkBmtA5CkqZYpweW5pLgOMi4I62MGFrZKH0tdRqIcDLXUwDkt/SGGf3inVpSvUyJbukDxVns3KQOvNYe0M+G6qWBRXS0t0rdg9qhZJuQ4BfcPuAPpOHfzp00IKEMlKR8wIKHBCgQKQSXZgFdNjFQjZpqhzxDRyv4BSqypbVpLWlzEEG6amPMl2IPy7DOa+EZwMuQulIKQADekeGd07k5PXFrux1ooCAUl/HKmvTSgAtTa5Wp7kuHtcwIjTCTppcrxVMqYqZflAwSAl2JFTVdsM7mawUU/sDej6sNfKTLmDxEubk4DrFjm7n7EfMOMzTO1GnLrKqpvL+GhKQoADY28sDaPNZMWJZCiplEKUSDYi4cjtcbkkQv+F/iGrUeL4JnTUjw5ErCUVFlTJisBwG9Yd5/atjuy3W69nWohgaUAlwTufRj7NktDD4bM4iqaUIQ1KAQAo4IYAuH3BNqtxDXS/CEoTELTMEyakKUqwoqNRaUk9CwcuS7vZot4kqmQlaigALVSkElSjMZSUgByk1GlzuRm0Q+JNaFiD6kkux75IDdA5LF9xb2jnT6pyKyykjDOQb7+v20C8S5OVRU53IbzDNjbygDhc0JNbkXsLZw7m2G/tGWOiBtxCYVAqSKmFQpDgt5evv3izQzCFB7AfKdjsbix36+sCDVBIKA4Bcm4NgS4FQNrm32KVa+p6iSHKipy7nJJw58opaQ0aY8TWpQSFMRnAA3PboYc8LmhS6AtQUGuD81nsSB/i2jFIBKnF0kXbuO3niHXCljxEJKikbFJOGv6+8NTp72UmfREC0dRVpgmkU4z1+sWx3I3JEiRIAJEiRIAJGB4lqyJsxluSSxuGDF3BFhm77Ru5ySQWLd2eMJxF7VpIKSQCC9v8NJdjvv7mMeZqtmczM6jWiZMpT4aC2Ae1mfqb3MLVT1IUbm13SbEgNgWO/8AaH+s0iSaqWBLqATScWIAx7eeYQcWWgKaWE14Lm4dw/R9u0ciknLRgwWfrPEUwBfZ7v1Ds335wfJCik1VEAOALXZwRkHA8i8JdJPUFFKQlw/MWHnctaLUJWpTC7l3AexNy3R+8dNKgNJLWFSXSo+Idm5QCxBc9Bdvsg6nSqUpD2TfOQS3MbWBD4c5t180M2ZK/lhiVF0MwJDXcjcAB3MOZaVkg1Ai1WbHBYX8vy3MYSpS2OwLRcMAmpExqblwVAAK+W6ksBYGrd/KEZQJU27Fi9zY3HQ3DbhofaxIBtMBHyqTlxcsG+Uj94z03Rq5gZgBVYBgevQ32PoGhuV+w7TKNRz4LAWu5+rZi3TLCU/K97dB1YYHn9I708p8ghrBhfFIue+zflY46FS5byqSRZaEB1AWNw17HN75aGnolg2g0CZpSkik7EsevzF+XDbDyxHfH+FENNSQmWzUE0mUVXpD5QVEkHZ27k/gx8GWqYAVLlrV4galSHAFlOAoAXIILVbXhhJ4qiZeWg+KzNVch8010ljd/PpCc5R6GZv4e0qZ60oUpQe3zANkuLM7jfLN3DzTSJo1PgJYKS5VdRDFiDUrZiIbzJCVr8dLEpDMxJcYxYEbE/oGq1HElVBNKmJpKgC6QbkOLgOL+8ZvkvwFBOn4YkEmfSZgJpIAJDMCacENTYh84YGBddwJKpiVihaPkpbZi3O+Q9nitJU6ikqVZwVBJCXJsCk1eQL+sVCatLsd2U/fLJ2v336CJ2Oy/wCJJUuYgSkLUlTkhVr3PKS1gSSzYLQTrP4eShAQkICUMmWlg6t1EgMokl3P+4Wm1LilTYqSzEkdyRv2y0c8R17kEppDEBROfME4/doe6oLCdLxdUtqkuSSRSQLEFJZYDhnB7sI54rqJUo0pBqSKVPlSy/MR5GoW/pPmsRrQioJEsqANNQJpe9QYt+Yhcdeuauoi6uYkBId2A7DthgGs0a8bcY0GWizV6tS1Oq56+XkPt4FmzALpLEm7khn6JDMeXeOpk0sopIGz1AO4Ba9z19IVoQaiFADdtrM/T83hx3snY6UFjOGZL9hiAF1AnOXAYjO30PaL1yVlSss1yeu53LYDP1ivwwUlTuRkkZ/fG3TtEsY00aVZILs9/wBO8OtFqqaS9quuXfa7BiYR6HVczJvYOBc7Nks2bdusMeHahllSjkWwHw4F8P5RjJ6A3ei4xQhiCW23262GdzDnh2sExLuH3A26PfLRh5ZVMKHXZN+W+3celj0MOeC64S10qXY2D/pHRw83Xp+DSMtmqiRyZg6j3iR2mx1EiRIAAOKa4S0lw/q36R8+41xVlkJYt86Sxe+QOn3aPoPGpKVSlJLhx8wSSUtckNfaPlOoQgrmJlFUwDJCSSXIYP132dv8sY8sMjLkJqteVglJBGUs1uocObXjNzpxLmq5Jb5b23V5jpDziGs8JFCUOKiglQL4xe2Hc737xmRJqBW4Bueh3wDmOeMa9jBnWolrUHUFFhYAuR6biz2gn4fo8Stc2kpxU93ezvm2C8Lzq7FOQWJLEH0uRtlntFfD9SQf+X4ijYZNN7qwR0v084rbQ0afWzJSVWmqSp7hDAJBYKdXTdzAsz4gMsUoU97KZNh7Z7wv101QAKiXOxJt3IDOG3xcwv1WsSpixt+EM3Sxse94FFMkdHVCaEEskhy5Jd8MHsfe7xVqU0rBqcMA9hh3wXLPC4qUohSbhmYDHtu35Q00CwEGt1k8pSqxbqlu56/kwJLQzqbrbEJtYeff9YJ0vATMA8NTFPNhlF90mph69RAWsSkn+SkOLEOlIvcKcEu3Z/SOJs9SrLUpQAzVv0Bb19YUbSA1Gn1a5aUpaY6QA61JdR/xGskjYA7AYsxcvUyV1VBIXd1AYPamz/U09ox2k1wIUggBIHIbv0pd7lib9t3h2FMpNKTf8TB1HqSS/t7bxDhQ7C9ROuEnlUMMSL9fNugtHiNQorpKzYObsHdnNuZ05DWtCnWatZABU7FwCfl/7STY+8E6Li9HKZQL7lx5vZsEN62JisQGc7idAaWE23Ae9i9z0/OF+qnqmi5pLEFwXzbcdAYCnqYWUpawQGCTa+9L/ndxHejWlShUphcF3xhkkb4zt5w8UgGGikFQJLK7XGNz9guTBqUSKklUlCDSUgikgsXLgOHsz5Zr3jjSJOE9GJVa7WAY2srt+sdz0JUGUbOXdma7+VhntEvyMmr+HEzTVLJQ5BUxCrB3JqL1XT6Bu4X8R4WpD0qLsylqZIw4aklywc72xF38SUBKUEJQwBYdAzE7fu8XTULnikrKUFiKQb4JqBxcBiO+ImNrTBmN160JBSZhXcVgJLHc0qJcmzG3vHWilqU6gKUlyCTUsAOzkBnaz4tZoe6qQlAUAakB75qc1AfLv79hCeZOSkAg+VIx5397RpbqkKwlWoUzEgu7AhIHm4APrl4FmrKEEppU7DofQFwfpASl1L+apmPn5MfvpHSkALUk7Wup2PYW7+XSD2APlMpVbtuxO9+V2u9wPpDRayOoYkLBJJB8wbjuBt71SpDIlqRLG6VEmq/UJTzPa7HcWu8CTJarfKKhanYPdz1J3uGIuYIuLQzQaHV0UioCp6Sbp/w4xjP6xoNGKghcxYQklQSoEuDe4ezNsR0zkYrhkwqqSpILEkML3b8I3s9vXMN9HpgbFJIKXwykk4yCd87u0SmoSsEz6FpFrSgBVRIcEpUhixOHmO0SMlLmMACpBYfjBq9cxI0/Ur0NMj6JqtfLlkBamJwOsCDjCfEUhiyQ79W6bG0ZjinxOFzwgBNKX5ncgbqNrDEeo1KSAeZSL8xpc9AwIIA8sDvGkudJlOZtrKFwCM3+kYX484XLkSpk9ClIUoJQEJJCWcOSGItc7N5wyncRK00uBuCNuhKWx2aAuNPPQZbmoAMXHqGNnLRL+KVaFKej5nrtQgJ7kCxu1LM1SWu303hYtaSl1IUSbi7Dq5PfpDHj/DyiYoGmwP8A2gPtfyjPolFSkp7te49vv6xOSe2Y9hCNWo4ACenXzVv+lo4TOmAEAsCag1mfoc7bGCUaeksWBfAHYE3Jx7GzRS/McHYFvZh5NEOQFiCoJHiEq3CVFm61HOB7dIG1M8zCKU0FtyS/VnwPL6wSClFluzF2vclh0szwHOWawXAYWwBfqo/ZioysKCJGsA3L/iNCRgHoT+XtBC9QlQZAWWs5OXurDb7fm0K5YC1OEmkhyQGJfol8HrFyFvM5klKCWLE2tjcEGKpWDQYnUO1KW60pNvIncRVI1iiKTkY27ERWiWpICgSUvh/PtFaNUFqIV1YNgs+CHtA0CQZMmOkoCRi2bP1v+kPE6KiWgArKwGdJISWzSWAUwtfrAHCpRlzamMxg4I+VjYEuDYO21wRsYK4prTVUpZJSRUA5GXpcG9zu3psmndA1R0qclAAUm5yXBDjAAYO7ZG79LrjOJVypSCTtYEbB9t/7wVp9OZh8RQKUC5JLjyb6Yt0xHiggqGbO7Ws7CwbDt1zAqQBXDp7KCSOZ8lTdiA1vzi7WrCUGYAzMPlbsGASGOEs+/WKdLLNBmylMHpKr9Q93ILA7d+8FaKYhKXmAsC6Qti5vzcybGx6m8S+wBNNOeg1JwXSRjzdw1ifSGSeHrpqJUpIu6jgHe+7Jy0KtbrEuDKDUkuopD32Ts1yIolaub4jC7hy4BfGXwM9IqtDGetnrCVM9IuBa9mNiGOH84plTimWQtSySxASB1dwA2N7uYL0YexFxfLM3UOTSQBe/tA06ZLpUJii5LfIGpsxFBu2d/IRIE4vpn8JSlmld7OPN+ZQKrbEDtmAlgJBJCSBZkhvJ6r+oufSOPDUEpSAgs5chjmxBftYkCBzKXMW9Rdr3J6v9/wBoX3EUopywSzhh+hfeJppZOLvht27f7Qf/AA9k4SA/Mc4f2LHF3EUoSEFVjS7lRIvgvjD9XEWtgESdSQeYEvdx2dwGPfe4YiKU6tlkB1pzezdMH6Ai8Cz9YiYoUoIBF2N/NPXyLD9S5M6W6asg/Mkuz2sOhzv3hyigLJS5iWXWQksVFNyE7k7s4jQSptDLRM5CDUoi3ocN6iFhCJdMxTlJyXIIcMSwUxfoQcxSqYogolrUUkAsoBjbBAwrN7YEZOCAeDiw7HvSS8exnZVADC4FtxjNnLe8SI+Uhmk0+oTKKr1LUbM5cWsyT1GI60qtROmFkFIZ6lIdJY3cAN2dwblt4Y/DXCjKQoTUoUsHlsCQkuw71FzcW74hhq+KLDCgOCABkMbWawYA/RneNJY2OvUBlcRSgEKUVL+VT8qXBANiHBsYr1+rBBIPNsCWYtYvlslyI61C/wCZUuYgKUojAUMXdwLG4t7wonSjMm/y93wQm4v1YY67CM6sQJo+ATtYVBLKUAVbOwsOYm9R9oTa7gU3Sz0pmp+S7WADmzF29fePpfwQrwFahc4BBISE2dxzOQxuMXEZr481KtRPR4KCfEDEuaXS5e7iw2Pazi+0oVC2U41GzGa5dMxRyknYs+Pv0gfTzgmYDs9/vtDiVw0oWiVMQFrUlRLFNna5ptb1zHs7hSElUwMyWAGzn6nB9+0ZVolCbiKTzJUogkuxtm426H8oG4bLTU8xyGIGHqIdJAsNvO/oXUnhonziCSlJJUpSUlbAIKgaRakKHZnLmwhcqWEG5TcNYue4yzd2vGi1HRXRxqtWQoJDOez4x0v+5gbx7cx8s/f3tHE+YyiOsVTCRix+r794uMRUXS5RUSB0fOWDm5NzbG5ZhtHMuZ4awAQTULK5kkb1D+ny7xxKJJLVcuSm7Czk7DO7bQfI0ssAEykd6zU+RzA2Ba9gCLEXjVKuykeaeSJy2Myg3KgSqgDLhIzhmfpGh1EhMxSQZgCAkKOwLPje9w1yG9IU6PhICioBQwxQoUkKBcLSQ9hkj3gnh+slgKCi6tkpsWqO/QNjdoiXsTIY8Q1iUU0sk3KSh7HAYFg2L+wgLhnEBWfFVYppsHLXLkuPWxz7l6/RtQmglQDsHUDyghLBy5cbevTMr4kgkJCHKUubbg7Anp+faFGNoSQ5nmalSfDUoBIBBcsx6gE53NhY9I9HElKU00rICvmNynqSWqxt/sVkniCkqTL/AOopnLgEWdmwTZ27Q/8A4xMs+F4YK6SSopqYu6Us4cDBLhmtCegop1kyWVAyAprvULk9QLlu0cLnlDYqcFiCQ49R9/QbUT0qnOhw+Krpfalrs4juaqtDkpBAwCD1+29IQBGn1yiWVMdYJamlBD72AJPaFuuWtCwkJB5bqPyvfpk27RToAHqU5c81vM2B6RdrNSCWSxcC4BfoQe7D8oGgPNRqaWpIqOQl39Xt+UdjXNd6SQBZ2A/QW+sDy9ICm6gFE9TbcsMW97+0mgeGEuzbEDf84hSiFBfEZwCQlhXYlTBixLN99Yt0eoE9JSpRek8oDBsdgfXoYSTUsAWsfJjvj+wgzQpDFlAAFyfu/Z4v7CYahKQySOYDHM3UHlOCzHz2GJJoB5ssztcP/wBvubR7IuFCsEi56jNw2HfrFSlLU6UsAoNjHVibjpnvDvWxFqdRUeeYFB+5SGtfldiBjIHnBidVLTTWkKfNGAHd1B8gk7DEKZ0qYldKrHIYBi5/J/Zos1KXJUUkBWL2G5DXcY6RFrsYRN1Et/8Al1/4mz53zEjyRIlqSC492+jxIeUQPruq0UxZPIlD5IIc43AyWZ/LELpvwtMWpJE1EpOSAmpV3tgC1rv+8avUKTSgoCeYOalKB275vvHkxNKUHClOWBce7PHUuGJvigDT/Dkokmms7kqs46gEnfrvF87hgl2SgAFrSzT55SXPmYqlahUqZWA6T8wG/wDcf2hT/wCquvH8GkImBPiTUgKqKWYKXcjHyN5mGopdIqkkMToJYFwTfe4B6tgHyjPcf4pJRZ7jITkuN+n94v8A41EmSlJnTFGkC61LuQAMnvsOkfN+OaqqeDSxJISQxwWqZuxYvtHHzJyljejKUvCHU7WSwtSAlVwLuXxi+3l2gKfqEfIea7EvYODjN+32VEzUfzXYustdntYEbA4d+sXaPQrWspYFRUQApSQbG1RJpGDvjzEOPFRKTC0zmImJPhgJKGAAdJBS2NwbjB9oRaxV6nF8k2vd2Z7MzQ6UaUhKwAxIpc/ltZy1vKFWolAhwxJJZIIAA9fbY7+bSC7Z1wbgn8ZqkSRNCDMSS7GzA7Hqz22OYs1nw6Brf4Px5YINK5hNkXIDvhRGBtno8+FZVE4rmTlyWYVykBcwORUUlR5TT+KlR7Ew/mnTonyxKlmYitSnSpRUCVJ5phd1E5JVewjXpWaJLGzecZ+GpaNElCUBMqWgrWJbFwkFVIqSVE02crTcD0+PMhc1SZaV0kmhyKgPwlTAgkAXAz2j6z8afGKJOlXIBSqdOlkFi9IWGqUepSQwzudn+VcD1qpc5ExKqSDlkkBwQXCgzEH6xb3RTVj7hnCtTKnCUGU6cXUGIBJUndkkkjsesZjX6VcrUJMywnOoXsLnFyQzvSbgKSbu5+lo47MV/SFgulYSAtPVldD07wh+OpB1ckrKZfiSxUkpTSSAOdJYsas3GQMC0X8pomkKddxOX4CvFKzqCStKwo0TUkOxSflWDTZi7ggsDGY4Volz1TFAgUoGxdXZLBnYXci14JQgTNEpQUapdigAsbuFG7fKSHYXEL5OsUiVSOhIy6SSkulsKsz9CR0aKda7Kih4dK/iBdiEqpJSQTj5QSCDUw6Xe8JZevKQQlyVZc2JySfYe0cz5yjLKFFRUlWCoKDJCgWIe77gsQRnI1nG+BiZP0ErSoq8TSImKCbFQUtZKjc5ADAbEC4vCjB7sVaFGlSpIV4swslL0S9irqcvjt32N0zXvLNnLsx6EWJaxUGF/wA45+KDLl6ky5XMUACaSzV/iSCNk2T5hUCyUtctSbC/TZvKM5Jp7M5BegUSklRdLhx2O42+xApUlRNhSSS39+sXlYQkoFioP1bDX29vzcABFN8O5/vCWxBStKEywsTG8QHkC8gFjguncXbyvAyUVJBStQYNdRLeiibWeBa1hjSaS6Q73d3b3eGXw3qVIUlZSClKt3YkEFixfLRTT8DPFzCSywE7FrC3R8fo0UzFW/UY+kfTeOaKWZpSJCSJkglCUJPMSSqYoFBOChLkAMEkAC8YKYlUsANUhWAoczAnDBlAF7+l4mawE0DS+IlIHKlxglz26+vtDKWsFKlkgOH5XFV2s/e20IlSWDO5u46XwYNlaZLA1AGly+PvERaZNBitVYDZ3Af3/X2inxah0uSA9hY2x9/kIuYRlVQff5m/QbN1tBExYLClmuewDjb8vrGaVIbLkFTBhEgrR6cKQCJrDoxP1EexFoD7jxHSqCgES5lITlFLO5f8QL42g+boAoJeqyQMnYecZxPx2nqn/SP0mxYj42R/Un/Qf/Mx67i6o6LQ1mcK6KV7/vGZ+K/h9c7wkImIZJK11y0LJ2AANgWquesNU/GaD+FJ/wAyx/8AmYSav44lHVhKUEvISqq7Byph8r5IuWzGbjJdA2hJ8R8UADKSbkplWDUoapVQLtfs7ZjE8WSozqysqcGm5BAAN7CyAHIbaHvx/rvEWFIUplJCaWYAByaW7tl+vWLfh/RISDM1JY0kJpcpmhYH1YkNku8cyjv3MVFNinU8M/h5mmUslR5lzGJtihsEFiXvlos0aqAubT4TEqSWY3Ygpu5PQ/7QTxjiBE1c0AMkpCRfG2cWvCrVr8VKE01KBex6vku3oD+0Xtg99FE3XOgk3clnZ7u7dD5fSKNZqKRgGlN87ML+bjZ8Q/0+imGWAs0vMcg2Zsk9327DEM9LwtCUkU1A3Lhwd8YiUUoWZ3WFMlEtRBPiKY8wDdTg284u4dNSubTLJcIrchJSz0kG9/JmaNHqNDLmMFoCgLhw7R5peFypa60JCVU02wzu1OM3i1yUqNcTE8bkmXNU6q1LFZKs8xO77kHMUyZ9mexIyBc4DOO8G/Fo/wDdH/60j2Mw/qIWSwSUNstJ9AQYrs1itWabgc8lYlE3a13pLEpDjYkY77QX/wAYYlC0hxZTKH1B2aEvBpplz65jNy/I5FgbC75MU8VFcyatPyqJaxe8sJGO4PWNYzrVmM5dMUaad4KtTLwhctSAD1F0fR/eAFJwB/vYf2jQ/FWgCFS5iWaZLD/9yAkE+xHsYQ7+7Dpb/aCwiWodBExIBEpaSQfNw4/pJDesPdJxkJGp1CFkTCoSNIDNpmSZbqVgfgSihDuACd4W64UPZgpBlmpgx5mPmabHtC/SC79L+whN0heAvWcOmS6kzHQpKrg5cvVv81vtoBkBlVA8wLvDVeqM2bLKyQkCmpRclIJFySdlUsLWw8c6vThCVGl3UQkuQ3dsF4xlNJ0RZQlTh2dt8m3XffMXSp4KTWLbdusDImhQoqIDBRDWJLAuRcBgOt44Qkirsdi+HxEY6sVBs4milLG47Fti25hlKlgpUUghQa7sTYX7sw9Exnqy7PZr/ftGg4Pq6SQSeYADpYEHfMTJSoRouDccny0KT4h5mdRJ2Jtfa7Qs1eie6SSR8qb2Fibix2viG3iImIIC6VfN5kdb9H+sKtXMK2DBj8vvk3eMZOT8g4gKQhE6WTdJUEqdsgFgC1sd440OpSpKkkJUXUhLksE4cqG18+QHUUcXnPKCxZSSlRazHGPWK+ELQCu2S6iNkpApAGLq/OKUP22CWgubJUQRYuXLAh7uaRsjDX63vB+o4WlKKpayXYMUsST5+h94HTqUh1lQ5mNvwjASLY8oaaQuGDH8V7ZwS/Sx8hGcrJZTK0coBlJWkja48rAbi8SNokob8B73/RTR5EYsZsP+Do/oT7Ryrgkv/pp9oeJR2+/aIUdh9+keya0fPPjLgqG00tCUpVN1AQSAHppWV+4t6xl5iz/G6tFPiGQlCSoBLkIRLCvdYJa4ziPonH0Va/QI2R4s1X+kS0/VZhdqNH/zKESvEnKUVqqQeUqOXIClMzA2HdmMyVg1+0+Z8YSZrCk3+g6OMDFo400+YhgokhIYApIdyKR3uXvskx9P0XDNU4/mBCRYJlzEJHY2LP5Aehhz8W/Ds/UKrkTlJ5bJ8QpS4O4Ygg+kS+OvJmouj4nxDTgmgqQL5yU7l6QXF8s9o64ZMUjiMqTLnLVKBD35TyFZsLM8amb8LzUqdepqWkunKg461Egh4WyOCTU64aha0lFyUgnlUUUWBGO+YIxouPZ58X6x5cwEgElgCQ5AUHIEZ9evJkypV2rQHHQUsLHzhvxuQnUPStAOayxYO5Foz+pVIBFM92WCRSX5bWwHiEymPvjTVrQuTQtSbKPKSHunp6x1wfiixOmhSlrCZaLFRLEuSb7wFxOfK1U2WUTrISQQUmq+7YjjTSkpnTVFSWWEMGwEJpdsXMJySjQ72UfEesSucVbMO+3a28LValvlHrGg/wCHaeYskKLkOWLJHKSzAWx1jO6/WolTJiUJ5aikAsbA9xFYsLb1Z1p9RTMAdmLB/wBjvDRMtS5gQfEwVM6gBk/KD9YzE7WFZqpA3IAAd84Ag/hHHzJUFlBXSkoFSsAg4LbQ0iGmaT4h1HiaOQskl1kiogkAVBnAuC35QjMujwVd72yElKrE5cNHk3iZmyJUsBhKBDu5U5dz0aLvESZEt3JSokhzhQex7gfSHZpBKnY3+LOIo1MlQlpIMshZcAPdaMi+Ar6RneFadKgKnarmboP1ufeCtVxWSpKwhCkVim5qFiT+aj7wi1MtBbmNv8P94baZCaNbpOBS1qVStQADglwx2dxjyuYs1ukJlVzFVBQISoLwrANkgqIbvCPg3F5cmSZfNVXXUAMMRT8wOWL9o6n8YllKWHMAxKk23OAb3O+WEc8oNzvwJUu0CaWTUugEWDvswI3/AM0cyNOQEuQCoVC/V89DFUyeCzzNiCyWcFnBpaxYQy1nEZcykhKZZSGcVF87LUWjV1QOgEkM73H5QQmaGNu1umzd/OB/Cllx4oH+Ux2qSgG09PexickToecO1SyT0P8Al9y8FTCwcjoHfywx7xnkS0KY+MknyWMRoNClM1ACFh0jBfKcXOP7Rzcq3YmLNYElCkgMWUM5Yketx+UD8G0kwy3QEkvhVnyzXhxodAZqZlaESgmpRUokEu7JSlZv+2TCbRzV+GgoS5DON8hmAvl40j9LSDwwmRyG6GLHlU7OXw3QHeG+n4nSA6CSnBPUvZsNn7wPw7i0wTkpUSS45VO/Y0q/ONJN+B9SrUGYlvDKqqQpJDdPmBD3FvMRnJq/3E9huk4xIKAa27UpH0e0eRbq/g6cVkokSwk3YjD5yTZ33MSJw9ysfc1qJ6z/APLM9Vq/MKEekKJ/50x//tX/AOUdSEjv7xeCPt4lf+hyrumSuRmV+I+HpUatRMUZSRUoqUS9AJSAVPYE1Niz7PGb0nxQFISskgKDuUrAPXmLDPePpqpKSGKQ24N/zhRr/hLRzXK9NLc5IFJ90tFf5C+4v+x532ZvR8SnahaE6aYkEOtR5VWT+Fr5Jb9RmG0n460hATOmMDlljlcZZtnirSfAkuQqYrTKmSjMQUKuFpYkHCg7gi14yGs/9LNQh/B1KV9QsFB9xUI3j8bxSVN/2i4zS6dDpHHOGyZlcsvtzALBFjcG2QID4n8RaTUKDJdgWTKRTlnLDyT9mM3O+D9chKk+GCFWUwSbdak3/WOeB8InSAuqWQTkkEG21zgdY6FywktUdC5uRyzyd+t7GkrgKVF0KSCq7AXvsS7ExVO+FFG/J/p98GLlJUfmBbfFjZ+3a/8AcEIKhheb2tnFh/aOSXHNO1IyfC30xaj4bWj5SkeQI/WOlcGm9YdS9VMSHJJ9iO5x2x3hhIUpWQPUftEYc33IlxTXoY//AIMp8X7ARSvgIJdSXfLgRtJs0Jyj/SYH/ipZ6j6xL+cu0Z48iMeeCo3SQ3YiOF8Fl9x6/wB42yfDOFp/KPf4QdveF8+Ue0K5IwauHU2QU09y/eORplBATUlnvc9G9o3S9D2+kDzNEOg+kP8AVMPmsxs7h6VAfzAG/X1+2EUDhCHusKGz2b1BvG2Vow+A/kI5Gjf8IPkHgXxLXQKbMWOBEnlUCPX9RFf/APPzSflt5j63+3jdfwCv6T7NEPD19B5uP0vFLm5H0ilKXoYNfAZobkJvdm/eKZnCJof+UvzpN4+hHSNmYgev6NFX8oZmk+ST+d40jLm9Cln6Hz06GYD/AMqZ/pVFRkL/AOmv/Qr9o+jjVSRgTVebAfvF8viSBiQH6qUo/SNV8x9pf2UlI+f6HQLVahYJt8pYfSN5wr4WWJYomIqN3CCS2wuXg6VxpQ+VEtPcID/V4Kl8em/1n0t+TQp8M5f7V/Fg42VyvhnVsUhSFAhjUjL9yPpFUr4EIJKhLQH+WsKHoPw3ewfMGjjazlz53giVxo9IcPhq7l+AUEjvR8BMsAAS1U45CSPJSgYaaeRMfmJbslA+v9oElcaPSDJPFesN/CcTdtDwj6BgR2X7p/8ACJHA16YkV+l4v+UGEfQMAjuWo9Y9iR4BzS7LTcXgYmJEhSBnqzHmox6RIkNdAgBBufvePJyAUXAN948iRPkgwXFkATZoAAHPjsH/ADgCcolNy/K/1TEiR78PoR3w6OtGouLnP7xotHn76R5EjddjYu1uQIAePIkDF4CJot6fqI5liyfvaJEjLwWVKnKZfMfmO56wTolkqYkkWyfKPIkcvOlQppYjXh8sKmoqAL2Lh3uIbauyikYGBsPIRIkHwv0sz4+jPa2YRUxIvsYAmKJNy/neJEjpias4pEehI6RIkWSXS0joItlJHSPYkABKEDoItSkdIkSGBbSOkdgRIkNAWoEEShHkSKRIWIkSJFCP/9k="/>
          <p:cNvSpPr>
            <a:spLocks noChangeAspect="1" noChangeArrowheads="1"/>
          </p:cNvSpPr>
          <p:nvPr/>
        </p:nvSpPr>
        <p:spPr bwMode="auto">
          <a:xfrm>
            <a:off x="155575" y="-2430463"/>
            <a:ext cx="6753225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TEhUUExMWFhUXGCAZGBgXGRkaGhkgGiAZHRocGxgaHCggHhslHRocIzEhJikrLi4uGiAzODMsNygtLisBCgoKDg0OGxAQGywkICYsLCwsLCwsLCwsLCw0LCwsLCwsLCwsLCwsLCwsLCwsLCwsLCwsLCwsLCwsLCwsLCwsLP/AABEIAMIBAwMBIgACEQEDEQH/xAAbAAACAwEBAQAAAAAAAAAAAAAEBQADBgIBB//EAEAQAAECBQIEBAQEBAQFBQEAAAECEQADEiExBEEFIlFhE3GBkQYyofBCscHRFCNS4WKCkvEVM1Ny0gckQ3PDFv/EABkBAAMBAQEAAAAAAAAAAAAAAAABAgMEBf/EACsRAAICAgIBAgUEAwEAAAAAAAABAhESIQMxQVFhBBMycbEUIoGRFUJSBf/aAAwDAQACEQMRAD8A+4xIkSACRIkSACRIkSACRIkSADlamhJr+IWUoAiksNgWfD22LnawvaGnEArw1U5ZuuYzYn0JPzWJBVSMMymITu/X9Izm/BMmVaTiyi6XLLsDkv3tYxzo+I+Gj53ubmx/UB7h3hZxMpCmQ72IBYkgsbFQcO9trP1jkrASUJso5U52zb9I4+RNeTJtoK1HFVVtbF2I+o+/eFA4sVLYvY2Z3x7Pd4HTKK7nuxBAZrdXD/v0j2ShKJh5gaSLkGo3d2BbIG937CEo12L7my0eqTLBKeV+mQS9VhkXF8w1RxpIQmp3YEvb7xGI1WqCUVJqNyOxYEOFC2/T8o6GtUqWkFAfd7nHbJcxXzpovJmh4xxWhQUhRqJxm3Ztsn39AuJcXE1N5aOXIIN7B7dQCSH6PAfD+IhICVJSpRLqCwGyzuxGS1hv2MEy9ElKJizStFRFaFEsBsCL7nA69o1U3KOS/kLsUS9SgTalKSUk7vcsWIIyMG5Gd4O4xrUrpShfKACKwQXJvboWHufMpuI6VPyo/wDkulRNTth6nIUT3+hhWJi1TEy6aVi2xwDYt8wIDZ262jNTyjiTfg13C9SAspdNBFxTTYhmcZHe0Ap08yXMINRWV1JVdTgEXfc7v5wNoaxLCqgpQHyszZ73e4fvF0zjFEs2pWQxL2drixsLi5jNJ9Imw2ToVpmTGWAlCSElTpJJNiSMh7X6N5NODTymYmWSSQediLk32wgW79YUafVTVS0hiqX1Y4De4HXytiGapQqRNCzShIJJFmTiwvU+3btGzbb0i0baJAPCtQpSAVlF8Um3l6QdHWnZsSJEiQwJEiRIAJEiRIAJEiRIAJEiRIAJEiRIAJEiRIAJEiRIAOJswAXxGF40oICqbpXYkU1Eq+UP07C9m3jYa3USmIUoONgb2j59r9WglSBQP6XAIvbmLu7lydmHSMOSSurM5sP4bw2ZMSEzZZFRAUVhiwHLSVWfLN1GcAfV6chZ061FSvEqqZQ5VXUrmZNyxJ6uHtF/DdctKEoM3ml8ob5QAwYUguogsDs56RnuPTzNnu9KQDUxqqOXDq5Q1IYC9LbAwp8kcWkJtUCCalJdlEAqpII9HHVgLD/Yb+NWlQUkgvyixYOQxfB3yXxHNClskAKudlWfG1/vrB2mmCkpLhBwzuXHX3+vnGF32ZWFzitUooS1f4QHPZnGLPnBAi9awCQrKagScb4L/Rtz2YLR64A8pNyzAYZi2PK/T1jrXKHVgL3N93vu4u/ffMT1pjsZ6iegymIISpuoLdPJuv5wNI4ihKJifkdQW4Nt8MTYsIC/jkBIJcM4YczkXZ2Z92MLtctJJNTlTEPZnswF++YmMGJsJ4nqi4Yglnsc3ONvR7xWeIeJMBCQkUBsOVB0cz3L1KL9+hgNCrOsspO1/cu3ne8c8PWn+JR4gUULPyhkhRS5Fzi4e1rMY2hrSBMca1PhJCjNeYQAtICklBIBHMQymFjfMBLkrmSkEkXUsVVFlUtYJZ/M+bOxMB8U1BVOoWvmepXXmuT3fu+e9718R518rCkIRSKQHcqp2FgnzvGknHtLZTSGEmYAmgFwLVA/N1a+A7bYcxptLO/l83MF8tlXDv2Ap/t5wq0OlExIKWYqYJ5UhIJPMVKuSOwKs4a73/hRQgAXNQNRIFQZyo9AHbDlzGTg5RckwSfYdo+KiWgoOLM1j23hiOMgJDXNn3N/KMerTrCldEhkkZUejXI9PSDJXECSpMsgqa6gksXDAB+nU57CFCUku9DUmbTTa9KgHIdRZtx6ZgyEvAUpRLJJ5nJUTbJ37btDhEwG4L+UdkJWrNkzqJEiRYyRIkSACRIkSACRIkSACRIkSACR4TFWo1AQHO14z+o1K66kr3+U47X/AE7xnPkURN0aRawMlo8mLYEmw6mE0rXgy2x3B3HQm/veBJHxKFJLMbGzixc2JMS+eC8iyQv+IJoCyXLNZV6i+/aMRxGc6yoNgWd743/LNo1mqCZqVG4JNTF2DpLhxnO1vYxjJ6OpTgnr2DAeYjii7k2YPsPkzz4SUBXOSSSlnuzYb8u1oHE0MHsC9WfrZ/TzilDJBuC6QQVMc3sxJF2tmwjnUKZDJZ1Fn7k9Dt2tiCmnsTK5U5YKjSVJPMoCl1BOW3YgswZx02tmzErVWhygh0lBBqG+FA0kbEPt3jjh0yWkitKV2u4B3YgPYDt23ewWtSynlCgHFmdy21h6RspW6AZ6OaEJN0gHAXZV+gOR559IvnoXNWkXUSWFRIwLABt2b9gCyDSXYTFKcG4qw93Di4IjS8F1CUkLKbsw6h2JKCLg2Z+j9YTSUtguxdxDhcxlLKXKSyqVOQwDF8EZFj+Ewv1CkUIYCq5uLuGs++32TGorlALqTzLF2URdLgZfrsMmM9OXLBKFJYMSH6JOMXIqfN2PQwKV9AzibLXMCVoJUrNJLginFsXa+L469KdXhBKrSzWStNVAYgizXJIDe9oe/Dk6VJlhM0EBdkTARVLUxJQbiy0BWTkNvAnw0ES0jULTyTlrWEgpJpBUmWCXZ87B3y2NMajkisdHei4dL8VgORMsLNi6yquxOxNOe8Z7QzVLnzVBPItVkB3ALeyfQuxj6Po+BVgzl0p8RVSgFOhFgAkBNyyUgcwNwSweFvxfLRJnSZWmpShctXiAix8NSFJKTglRLk3e8OMfqvqisdAEkISQlKgKbfrkluu/oMQ+ncVWJKAo2CqgWKiU3BBvhjtGTKCVXf5WDm/l3+/Rvo3VJUkzAkqUwJKgX+Z6kghrZJ2jmk/Tz+CExrwfWKm1KpdJDPcBjfOxbeDdHLRLdkpuSUqSkFgWtVsBAWgnOhCZiLhIBJIIsGcKuHa98hu0d6jWAKEukEWI5c7ZGcdN8Rm8loZouHTwJaiVNdrgqcjFhtb6wBP165ZJCwoXalJAAf8AK/X3eFU3V1fIprgEvS1mObtS1vO2Yv0S0qWXLD5RcF2Ipc4YZPl3jog24qJVmp4PrysBzZi75+v3aGcucFYMKuF6YoUq4/wgcr9c9OnnBsnUoUpg9Q2Y2bL7bx1wTiqZogyJEiRZRIkSJABIkSJABIkSB9TrEIBJULbPeE3QCT4jllZGQ1jekkXIZWBf9YUzpXhpqCwdgFNkEWBFuzkP2vYvjHEkqAILu9V0GjDC5sf3hBOUFCyyzgFhc3tcGxe0cHLLbRhJ7Dp/FEssBIDMXuRbLvbvjaFUniLkpUEnBIYXO6n69h08oFrMsgbEAEAP1uHb3aBpculYKC5vVfbZgL9vsRmo+pFjKRqKAfmSKjykF2dkmz8zAnoS/eB9TRPRy0gqNzSN8pDEk3JuW6RXP0puUnJBCSm5IYW7MnLDaxgXiU9VKE2qa6g/S2dwNrfWL3evJWVIC1Ck1FCXBHQsLO7Byzdce0V+OkhlC/XYY6Brl/eKWqVvfOMdu37jeOtFNALMDkEkBma4Yjo4+uRFYqyEEHg81aCtIdIWEAlg5U7JDPf03HWBps0ghJIBdvlYWw5Pc/WNZwXj8mWxmpJQFFQTUfmtzU4OG7NYG8ZjiU1K5ipoCRVZgXuE3UWwHbs7xrhFxKaVaF8pBuSDUPv79IaaLUcpINgfYFmt0eFvjO4TkBmtA5CkqZYpweW5pLgOMi4I62MGFrZKH0tdRqIcDLXUwDkt/SGGf3inVpSvUyJbukDxVns3KQOvNYe0M+G6qWBRXS0t0rdg9qhZJuQ4BfcPuAPpOHfzp00IKEMlKR8wIKHBCgQKQSXZgFdNjFQjZpqhzxDRyv4BSqypbVpLWlzEEG6amPMl2IPy7DOa+EZwMuQulIKQADekeGd07k5PXFrux1ooCAUl/HKmvTSgAtTa5Wp7kuHtcwIjTCTppcrxVMqYqZflAwSAl2JFTVdsM7mawUU/sDej6sNfKTLmDxEubk4DrFjm7n7EfMOMzTO1GnLrKqpvL+GhKQoADY28sDaPNZMWJZCiplEKUSDYi4cjtcbkkQv+F/iGrUeL4JnTUjw5ErCUVFlTJisBwG9Yd5/atjuy3W69nWohgaUAlwTufRj7NktDD4bM4iqaUIQ1KAQAo4IYAuH3BNqtxDXS/CEoTELTMEyakKUqwoqNRaUk9CwcuS7vZot4kqmQlaigALVSkElSjMZSUgByk1GlzuRm0Q+JNaFiD6kkux75IDdA5LF9xb2jnT6pyKyykjDOQb7+v20C8S5OVRU53IbzDNjbygDhc0JNbkXsLZw7m2G/tGWOiBtxCYVAqSKmFQpDgt5evv3izQzCFB7AfKdjsbix36+sCDVBIKA4Bcm4NgS4FQNrm32KVa+p6iSHKipy7nJJw58opaQ0aY8TWpQSFMRnAA3PboYc8LmhS6AtQUGuD81nsSB/i2jFIBKnF0kXbuO3niHXCljxEJKikbFJOGv6+8NTp72UmfREC0dRVpgmkU4z1+sWx3I3JEiRIAJEiRIAJGB4lqyJsxluSSxuGDF3BFhm77Ru5ySQWLd2eMJxF7VpIKSQCC9v8NJdjvv7mMeZqtmczM6jWiZMpT4aC2Ae1mfqb3MLVT1IUbm13SbEgNgWO/8AaH+s0iSaqWBLqATScWIAx7eeYQcWWgKaWE14Lm4dw/R9u0ciknLRgwWfrPEUwBfZ7v1Ds335wfJCik1VEAOALXZwRkHA8i8JdJPUFFKQlw/MWHnctaLUJWpTC7l3AexNy3R+8dNKgNJLWFSXSo+Idm5QCxBc9Bdvsg6nSqUpD2TfOQS3MbWBD4c5t180M2ZK/lhiVF0MwJDXcjcAB3MOZaVkg1Ai1WbHBYX8vy3MYSpS2OwLRcMAmpExqblwVAAK+W6ksBYGrd/KEZQJU27Fi9zY3HQ3DbhofaxIBtMBHyqTlxcsG+Uj94z03Rq5gZgBVYBgevQ32PoGhuV+w7TKNRz4LAWu5+rZi3TLCU/K97dB1YYHn9I708p8ghrBhfFIue+zflY46FS5byqSRZaEB1AWNw17HN75aGnolg2g0CZpSkik7EsevzF+XDbDyxHfH+FENNSQmWzUE0mUVXpD5QVEkHZ27k/gx8GWqYAVLlrV4galSHAFlOAoAXIILVbXhhJ4qiZeWg+KzNVch8010ljd/PpCc5R6GZv4e0qZ60oUpQe3zANkuLM7jfLN3DzTSJo1PgJYKS5VdRDFiDUrZiIbzJCVr8dLEpDMxJcYxYEbE/oGq1HElVBNKmJpKgC6QbkOLgOL+8ZvkvwFBOn4YkEmfSZgJpIAJDMCacENTYh84YGBddwJKpiVihaPkpbZi3O+Q9nitJU6ikqVZwVBJCXJsCk1eQL+sVCatLsd2U/fLJ2v336CJ2Oy/wCJJUuYgSkLUlTkhVr3PKS1gSSzYLQTrP4eShAQkICUMmWlg6t1EgMokl3P+4Wm1LilTYqSzEkdyRv2y0c8R17kEppDEBROfME4/doe6oLCdLxdUtqkuSSRSQLEFJZYDhnB7sI54rqJUo0pBqSKVPlSy/MR5GoW/pPmsRrQioJEsqANNQJpe9QYt+Yhcdeuauoi6uYkBId2A7DthgGs0a8bcY0GWizV6tS1Oq56+XkPt4FmzALpLEm7khn6JDMeXeOpk0sopIGz1AO4Ba9z19IVoQaiFADdtrM/T83hx3snY6UFjOGZL9hiAF1AnOXAYjO30PaL1yVlSss1yeu53LYDP1ivwwUlTuRkkZ/fG3TtEsY00aVZILs9/wBO8OtFqqaS9quuXfa7BiYR6HVczJvYOBc7Nks2bdusMeHahllSjkWwHw4F8P5RjJ6A3ei4xQhiCW23262GdzDnh2sExLuH3A26PfLRh5ZVMKHXZN+W+3celj0MOeC64S10qXY2D/pHRw83Xp+DSMtmqiRyZg6j3iR2mx1EiRIAAOKa4S0lw/q36R8+41xVlkJYt86Sxe+QOn3aPoPGpKVSlJLhx8wSSUtckNfaPlOoQgrmJlFUwDJCSSXIYP132dv8sY8sMjLkJqteVglJBGUs1uocObXjNzpxLmq5Jb5b23V5jpDziGs8JFCUOKiglQL4xe2Hc737xmRJqBW4Bueh3wDmOeMa9jBnWolrUHUFFhYAuR6biz2gn4fo8Stc2kpxU93ezvm2C8Lzq7FOQWJLEH0uRtlntFfD9SQf+X4ijYZNN7qwR0v084rbQ0afWzJSVWmqSp7hDAJBYKdXTdzAsz4gMsUoU97KZNh7Z7wv101QAKiXOxJt3IDOG3xcwv1WsSpixt+EM3Sxse94FFMkdHVCaEEskhy5Jd8MHsfe7xVqU0rBqcMA9hh3wXLPC4qUohSbhmYDHtu35Q00CwEGt1k8pSqxbqlu56/kwJLQzqbrbEJtYeff9YJ0vATMA8NTFPNhlF90mph69RAWsSkn+SkOLEOlIvcKcEu3Z/SOJs9SrLUpQAzVv0Bb19YUbSA1Gn1a5aUpaY6QA61JdR/xGskjYA7AYsxcvUyV1VBIXd1AYPamz/U09ox2k1wIUggBIHIbv0pd7lib9t3h2FMpNKTf8TB1HqSS/t7bxDhQ7C9ROuEnlUMMSL9fNugtHiNQorpKzYObsHdnNuZ05DWtCnWatZABU7FwCfl/7STY+8E6Li9HKZQL7lx5vZsEN62JisQGc7idAaWE23Ae9i9z0/OF+qnqmi5pLEFwXzbcdAYCnqYWUpawQGCTa+9L/ndxHejWlShUphcF3xhkkb4zt5w8UgGGikFQJLK7XGNz9guTBqUSKklUlCDSUgikgsXLgOHsz5Zr3jjSJOE9GJVa7WAY2srt+sdz0JUGUbOXdma7+VhntEvyMmr+HEzTVLJQ5BUxCrB3JqL1XT6Bu4X8R4WpD0qLsylqZIw4aklywc72xF38SUBKUEJQwBYdAzE7fu8XTULnikrKUFiKQb4JqBxcBiO+ImNrTBmN160JBSZhXcVgJLHc0qJcmzG3vHWilqU6gKUlyCTUsAOzkBnaz4tZoe6qQlAUAakB75qc1AfLv79hCeZOSkAg+VIx5397RpbqkKwlWoUzEgu7AhIHm4APrl4FmrKEEppU7DofQFwfpASl1L+apmPn5MfvpHSkALUk7Wup2PYW7+XSD2APlMpVbtuxO9+V2u9wPpDRayOoYkLBJJB8wbjuBt71SpDIlqRLG6VEmq/UJTzPa7HcWu8CTJarfKKhanYPdz1J3uGIuYIuLQzQaHV0UioCp6Sbp/w4xjP6xoNGKghcxYQklQSoEuDe4ezNsR0zkYrhkwqqSpILEkML3b8I3s9vXMN9HpgbFJIKXwykk4yCd87u0SmoSsEz6FpFrSgBVRIcEpUhixOHmO0SMlLmMACpBYfjBq9cxI0/Ur0NMj6JqtfLlkBamJwOsCDjCfEUhiyQ79W6bG0ZjinxOFzwgBNKX5ncgbqNrDEeo1KSAeZSL8xpc9AwIIA8sDvGkudJlOZtrKFwCM3+kYX484XLkSpk9ClIUoJQEJJCWcOSGItc7N5wyncRK00uBuCNuhKWx2aAuNPPQZbmoAMXHqGNnLRL+KVaFKej5nrtQgJ7kCxu1LM1SWu303hYtaSl1IUSbi7Dq5PfpDHj/DyiYoGmwP8A2gPtfyjPolFSkp7te49vv6xOSe2Y9hCNWo4ACenXzVv+lo4TOmAEAsCag1mfoc7bGCUaeksWBfAHYE3Jx7GzRS/McHYFvZh5NEOQFiCoJHiEq3CVFm61HOB7dIG1M8zCKU0FtyS/VnwPL6wSClFluzF2vclh0szwHOWawXAYWwBfqo/ZioysKCJGsA3L/iNCRgHoT+XtBC9QlQZAWWs5OXurDb7fm0K5YC1OEmkhyQGJfol8HrFyFvM5klKCWLE2tjcEGKpWDQYnUO1KW60pNvIncRVI1iiKTkY27ERWiWpICgSUvh/PtFaNUFqIV1YNgs+CHtA0CQZMmOkoCRi2bP1v+kPE6KiWgArKwGdJISWzSWAUwtfrAHCpRlzamMxg4I+VjYEuDYO21wRsYK4prTVUpZJSRUA5GXpcG9zu3psmndA1R0qclAAUm5yXBDjAAYO7ZG79LrjOJVypSCTtYEbB9t/7wVp9OZh8RQKUC5JLjyb6Yt0xHiggqGbO7Ws7CwbDt1zAqQBXDp7KCSOZ8lTdiA1vzi7WrCUGYAzMPlbsGASGOEs+/WKdLLNBmylMHpKr9Q93ILA7d+8FaKYhKXmAsC6Qti5vzcybGx6m8S+wBNNOeg1JwXSRjzdw1ifSGSeHrpqJUpIu6jgHe+7Jy0KtbrEuDKDUkuopD32Ts1yIolaub4jC7hy4BfGXwM9IqtDGetnrCVM9IuBa9mNiGOH84plTimWQtSySxASB1dwA2N7uYL0YexFxfLM3UOTSQBe/tA06ZLpUJii5LfIGpsxFBu2d/IRIE4vpn8JSlmld7OPN+ZQKrbEDtmAlgJBJCSBZkhvJ6r+oufSOPDUEpSAgs5chjmxBftYkCBzKXMW9Rdr3J6v9/wBoX3EUopywSzhh+hfeJppZOLvht27f7Qf/AA9k4SA/Mc4f2LHF3EUoSEFVjS7lRIvgvjD9XEWtgESdSQeYEvdx2dwGPfe4YiKU6tlkB1pzezdMH6Ai8Cz9YiYoUoIBF2N/NPXyLD9S5M6W6asg/Mkuz2sOhzv3hyigLJS5iWXWQksVFNyE7k7s4jQSptDLRM5CDUoi3ocN6iFhCJdMxTlJyXIIcMSwUxfoQcxSqYogolrUUkAsoBjbBAwrN7YEZOCAeDiw7HvSS8exnZVADC4FtxjNnLe8SI+Uhmk0+oTKKr1LUbM5cWsyT1GI60qtROmFkFIZ6lIdJY3cAN2dwblt4Y/DXCjKQoTUoUsHlsCQkuw71FzcW74hhq+KLDCgOCABkMbWawYA/RneNJY2OvUBlcRSgEKUVL+VT8qXBANiHBsYr1+rBBIPNsCWYtYvlslyI61C/wCZUuYgKUojAUMXdwLG4t7wonSjMm/y93wQm4v1YY67CM6sQJo+ATtYVBLKUAVbOwsOYm9R9oTa7gU3Sz0pmp+S7WADmzF29fePpfwQrwFahc4BBISE2dxzOQxuMXEZr481KtRPR4KCfEDEuaXS5e7iw2Pazi+0oVC2U41GzGa5dMxRyknYs+Pv0gfTzgmYDs9/vtDiVw0oWiVMQFrUlRLFNna5ptb1zHs7hSElUwMyWAGzn6nB9+0ZVolCbiKTzJUogkuxtm426H8oG4bLTU8xyGIGHqIdJAsNvO/oXUnhonziCSlJJUpSUlbAIKgaRakKHZnLmwhcqWEG5TcNYue4yzd2vGi1HRXRxqtWQoJDOez4x0v+5gbx7cx8s/f3tHE+YyiOsVTCRix+r794uMRUXS5RUSB0fOWDm5NzbG5ZhtHMuZ4awAQTULK5kkb1D+ny7xxKJJLVcuSm7Czk7DO7bQfI0ssAEykd6zU+RzA2Ba9gCLEXjVKuykeaeSJy2Myg3KgSqgDLhIzhmfpGh1EhMxSQZgCAkKOwLPje9w1yG9IU6PhICioBQwxQoUkKBcLSQ9hkj3gnh+slgKCi6tkpsWqO/QNjdoiXsTIY8Q1iUU0sk3KSh7HAYFg2L+wgLhnEBWfFVYppsHLXLkuPWxz7l6/RtQmglQDsHUDyghLBy5cbevTMr4kgkJCHKUubbg7Anp+faFGNoSQ5nmalSfDUoBIBBcsx6gE53NhY9I9HElKU00rICvmNynqSWqxt/sVkniCkqTL/AOopnLgEWdmwTZ27Q/8A4xMs+F4YK6SSopqYu6Us4cDBLhmtCegop1kyWVAyAprvULk9QLlu0cLnlDYqcFiCQ49R9/QbUT0qnOhw+Krpfalrs4juaqtDkpBAwCD1+29IQBGn1yiWVMdYJamlBD72AJPaFuuWtCwkJB5bqPyvfpk27RToAHqU5c81vM2B6RdrNSCWSxcC4BfoQe7D8oGgPNRqaWpIqOQl39Xt+UdjXNd6SQBZ2A/QW+sDy9ICm6gFE9TbcsMW97+0mgeGEuzbEDf84hSiFBfEZwCQlhXYlTBixLN99Yt0eoE9JSpRek8oDBsdgfXoYSTUsAWsfJjvj+wgzQpDFlAAFyfu/Z4v7CYahKQySOYDHM3UHlOCzHz2GJJoB5ssztcP/wBvubR7IuFCsEi56jNw2HfrFSlLU6UsAoNjHVibjpnvDvWxFqdRUeeYFB+5SGtfldiBjIHnBidVLTTWkKfNGAHd1B8gk7DEKZ0qYldKrHIYBi5/J/Zos1KXJUUkBWL2G5DXcY6RFrsYRN1Et/8Al1/4mz53zEjyRIlqSC492+jxIeUQPruq0UxZPIlD5IIc43AyWZ/LELpvwtMWpJE1EpOSAmpV3tgC1rv+8avUKTSgoCeYOalKB275vvHkxNKUHClOWBce7PHUuGJvigDT/Dkokmms7kqs46gEnfrvF87hgl2SgAFrSzT55SXPmYqlahUqZWA6T8wG/wDcf2hT/wCquvH8GkImBPiTUgKqKWYKXcjHyN5mGopdIqkkMToJYFwTfe4B6tgHyjPcf4pJRZ7jITkuN+n94v8A41EmSlJnTFGkC61LuQAMnvsOkfN+OaqqeDSxJISQxwWqZuxYvtHHzJyljejKUvCHU7WSwtSAlVwLuXxi+3l2gKfqEfIea7EvYODjN+32VEzUfzXYustdntYEbA4d+sXaPQrWspYFRUQApSQbG1RJpGDvjzEOPFRKTC0zmImJPhgJKGAAdJBS2NwbjB9oRaxV6nF8k2vd2Z7MzQ6UaUhKwAxIpc/ltZy1vKFWolAhwxJJZIIAA9fbY7+bSC7Z1wbgn8ZqkSRNCDMSS7GzA7Hqz22OYs1nw6Brf4Px5YINK5hNkXIDvhRGBtno8+FZVE4rmTlyWYVykBcwORUUlR5TT+KlR7Ew/mnTonyxKlmYitSnSpRUCVJ5phd1E5JVewjXpWaJLGzecZ+GpaNElCUBMqWgrWJbFwkFVIqSVE02crTcD0+PMhc1SZaV0kmhyKgPwlTAgkAXAz2j6z8afGKJOlXIBSqdOlkFi9IWGqUepSQwzudn+VcD1qpc5ExKqSDlkkBwQXCgzEH6xb3RTVj7hnCtTKnCUGU6cXUGIBJUndkkkjsesZjX6VcrUJMywnOoXsLnFyQzvSbgKSbu5+lo47MV/SFgulYSAtPVldD07wh+OpB1ckrKZfiSxUkpTSSAOdJYsas3GQMC0X8pomkKddxOX4CvFKzqCStKwo0TUkOxSflWDTZi7ggsDGY4Volz1TFAgUoGxdXZLBnYXci14JQgTNEpQUapdigAsbuFG7fKSHYXEL5OsUiVSOhIy6SSkulsKsz9CR0aKda7Kih4dK/iBdiEqpJSQTj5QSCDUw6Xe8JZevKQQlyVZc2JySfYe0cz5yjLKFFRUlWCoKDJCgWIe77gsQRnI1nG+BiZP0ErSoq8TSImKCbFQUtZKjc5ADAbEC4vCjB7sVaFGlSpIV4swslL0S9irqcvjt32N0zXvLNnLsx6EWJaxUGF/wA45+KDLl6ky5XMUACaSzV/iSCNk2T5hUCyUtctSbC/TZvKM5Jp7M5BegUSklRdLhx2O42+xApUlRNhSSS39+sXlYQkoFioP1bDX29vzcABFN8O5/vCWxBStKEywsTG8QHkC8gFjguncXbyvAyUVJBStQYNdRLeiibWeBa1hjSaS6Q73d3b3eGXw3qVIUlZSClKt3YkEFixfLRTT8DPFzCSywE7FrC3R8fo0UzFW/UY+kfTeOaKWZpSJCSJkglCUJPMSSqYoFBOChLkAMEkAC8YKYlUsANUhWAoczAnDBlAF7+l4mawE0DS+IlIHKlxglz26+vtDKWsFKlkgOH5XFV2s/e20IlSWDO5u46XwYNlaZLA1AGly+PvERaZNBitVYDZ3Af3/X2inxah0uSA9hY2x9/kIuYRlVQff5m/QbN1tBExYLClmuewDjb8vrGaVIbLkFTBhEgrR6cKQCJrDoxP1EexFoD7jxHSqCgES5lITlFLO5f8QL42g+boAoJeqyQMnYecZxPx2nqn/SP0mxYj42R/Un/Qf/Mx67i6o6LQ1mcK6KV7/vGZ+K/h9c7wkImIZJK11y0LJ2AANgWquesNU/GaD+FJ/wAyx/8AmYSav44lHVhKUEvISqq7Byph8r5IuWzGbjJdA2hJ8R8UADKSbkplWDUoapVQLtfs7ZjE8WSozqysqcGm5BAAN7CyAHIbaHvx/rvEWFIUplJCaWYAByaW7tl+vWLfh/RISDM1JY0kJpcpmhYH1YkNku8cyjv3MVFNinU8M/h5mmUslR5lzGJtihsEFiXvlos0aqAubT4TEqSWY3Ygpu5PQ/7QTxjiBE1c0AMkpCRfG2cWvCrVr8VKE01KBex6vku3oD+0Xtg99FE3XOgk3clnZ7u7dD5fSKNZqKRgGlN87ML+bjZ8Q/0+imGWAs0vMcg2Zsk9327DEM9LwtCUkU1A3Lhwd8YiUUoWZ3WFMlEtRBPiKY8wDdTg284u4dNSubTLJcIrchJSz0kG9/JmaNHqNDLmMFoCgLhw7R5peFypa60JCVU02wzu1OM3i1yUqNcTE8bkmXNU6q1LFZKs8xO77kHMUyZ9mexIyBc4DOO8G/Fo/wDdH/60j2Mw/qIWSwSUNstJ9AQYrs1itWabgc8lYlE3a13pLEpDjYkY77QX/wAYYlC0hxZTKH1B2aEvBpplz65jNy/I5FgbC75MU8VFcyatPyqJaxe8sJGO4PWNYzrVmM5dMUaad4KtTLwhctSAD1F0fR/eAFJwB/vYf2jQ/FWgCFS5iWaZLD/9yAkE+xHsYQ7+7Dpb/aCwiWodBExIBEpaSQfNw4/pJDesPdJxkJGp1CFkTCoSNIDNpmSZbqVgfgSihDuACd4W64UPZgpBlmpgx5mPmabHtC/SC79L+whN0heAvWcOmS6kzHQpKrg5cvVv81vtoBkBlVA8wLvDVeqM2bLKyQkCmpRclIJFySdlUsLWw8c6vThCVGl3UQkuQ3dsF4xlNJ0RZQlTh2dt8m3XffMXSp4KTWLbdusDImhQoqIDBRDWJLAuRcBgOt44Qkirsdi+HxEY6sVBs4milLG47Fti25hlKlgpUUghQa7sTYX7sw9Exnqy7PZr/ftGg4Pq6SQSeYADpYEHfMTJSoRouDccny0KT4h5mdRJ2Jtfa7Qs1eie6SSR8qb2Fibix2viG3iImIIC6VfN5kdb9H+sKtXMK2DBj8vvk3eMZOT8g4gKQhE6WTdJUEqdsgFgC1sd440OpSpKkkJUXUhLksE4cqG18+QHUUcXnPKCxZSSlRazHGPWK+ELQCu2S6iNkpApAGLq/OKUP22CWgubJUQRYuXLAh7uaRsjDX63vB+o4WlKKpayXYMUsST5+h94HTqUh1lQ5mNvwjASLY8oaaQuGDH8V7ZwS/Sx8hGcrJZTK0coBlJWkja48rAbi8SNokob8B73/RTR5EYsZsP+Do/oT7Ryrgkv/pp9oeJR2+/aIUdh9+keya0fPPjLgqG00tCUpVN1AQSAHppWV+4t6xl5iz/G6tFPiGQlCSoBLkIRLCvdYJa4ziPonH0Va/QI2R4s1X+kS0/VZhdqNH/zKESvEnKUVqqQeUqOXIClMzA2HdmMyVg1+0+Z8YSZrCk3+g6OMDFo400+YhgokhIYApIdyKR3uXvskx9P0XDNU4/mBCRYJlzEJHY2LP5Aehhz8W/Ds/UKrkTlJ5bJ8QpS4O4Ygg+kS+OvJmouj4nxDTgmgqQL5yU7l6QXF8s9o64ZMUjiMqTLnLVKBD35TyFZsLM8amb8LzUqdepqWkunKg461Egh4WyOCTU64aha0lFyUgnlUUUWBGO+YIxouPZ58X6x5cwEgElgCQ5AUHIEZ9evJkypV2rQHHQUsLHzhvxuQnUPStAOayxYO5Foz+pVIBFM92WCRSX5bWwHiEymPvjTVrQuTQtSbKPKSHunp6x1wfiixOmhSlrCZaLFRLEuSb7wFxOfK1U2WUTrISQQUmq+7YjjTSkpnTVFSWWEMGwEJpdsXMJySjQ72UfEesSucVbMO+3a28LValvlHrGg/wCHaeYskKLkOWLJHKSzAWx1jO6/WolTJiUJ5aikAsbA9xFYsLb1Z1p9RTMAdmLB/wBjvDRMtS5gQfEwVM6gBk/KD9YzE7WFZqpA3IAAd84Ag/hHHzJUFlBXSkoFSsAg4LbQ0iGmaT4h1HiaOQskl1kiogkAVBnAuC35QjMujwVd72yElKrE5cNHk3iZmyJUsBhKBDu5U5dz0aLvESZEt3JSokhzhQex7gfSHZpBKnY3+LOIo1MlQlpIMshZcAPdaMi+Ar6RneFadKgKnarmboP1ufeCtVxWSpKwhCkVim5qFiT+aj7wi1MtBbmNv8P94baZCaNbpOBS1qVStQADglwx2dxjyuYs1ukJlVzFVBQISoLwrANkgqIbvCPg3F5cmSZfNVXXUAMMRT8wOWL9o6n8YllKWHMAxKk23OAb3O+WEc8oNzvwJUu0CaWTUugEWDvswI3/AM0cyNOQEuQCoVC/V89DFUyeCzzNiCyWcFnBpaxYQy1nEZcykhKZZSGcVF87LUWjV1QOgEkM73H5QQmaGNu1umzd/OB/Cllx4oH+Ux2qSgG09PexickToecO1SyT0P8Al9y8FTCwcjoHfywx7xnkS0KY+MknyWMRoNClM1ACFh0jBfKcXOP7Rzcq3YmLNYElCkgMWUM5Yketx+UD8G0kwy3QEkvhVnyzXhxodAZqZlaESgmpRUokEu7JSlZv+2TCbRzV+GgoS5DON8hmAvl40j9LSDwwmRyG6GLHlU7OXw3QHeG+n4nSA6CSnBPUvZsNn7wPw7i0wTkpUSS45VO/Y0q/ONJN+B9SrUGYlvDKqqQpJDdPmBD3FvMRnJq/3E9huk4xIKAa27UpH0e0eRbq/g6cVkokSwk3YjD5yTZ33MSJw9ysfc1qJ6z/APLM9Vq/MKEekKJ/50x//tX/AOUdSEjv7xeCPt4lf+hyrumSuRmV+I+HpUatRMUZSRUoqUS9AJSAVPYE1Niz7PGb0nxQFISskgKDuUrAPXmLDPePpqpKSGKQ24N/zhRr/hLRzXK9NLc5IFJ90tFf5C+4v+x532ZvR8SnahaE6aYkEOtR5VWT+Fr5Jb9RmG0n460hATOmMDlljlcZZtnirSfAkuQqYrTKmSjMQUKuFpYkHCg7gi14yGs/9LNQh/B1KV9QsFB9xUI3j8bxSVN/2i4zS6dDpHHOGyZlcsvtzALBFjcG2QID4n8RaTUKDJdgWTKRTlnLDyT9mM3O+D9chKk+GCFWUwSbdak3/WOeB8InSAuqWQTkkEG21zgdY6FywktUdC5uRyzyd+t7GkrgKVF0KSCq7AXvsS7ExVO+FFG/J/p98GLlJUfmBbfFjZ+3a/8AcEIKhheb2tnFh/aOSXHNO1IyfC30xaj4bWj5SkeQI/WOlcGm9YdS9VMSHJJ9iO5x2x3hhIUpWQPUftEYc33IlxTXoY//AIMp8X7ARSvgIJdSXfLgRtJs0Jyj/SYH/ipZ6j6xL+cu0Z48iMeeCo3SQ3YiOF8Fl9x6/wB42yfDOFp/KPf4QdveF8+Ue0K5IwauHU2QU09y/eORplBATUlnvc9G9o3S9D2+kDzNEOg+kP8AVMPmsxs7h6VAfzAG/X1+2EUDhCHusKGz2b1BvG2Vow+A/kI5Gjf8IPkHgXxLXQKbMWOBEnlUCPX9RFf/APPzSflt5j63+3jdfwCv6T7NEPD19B5uP0vFLm5H0ilKXoYNfAZobkJvdm/eKZnCJof+UvzpN4+hHSNmYgev6NFX8oZmk+ST+d40jLm9Cln6Hz06GYD/AMqZ/pVFRkL/AOmv/Qr9o+jjVSRgTVebAfvF8viSBiQH6qUo/SNV8x9pf2UlI+f6HQLVahYJt8pYfSN5wr4WWJYomIqN3CCS2wuXg6VxpQ+VEtPcID/V4Kl8em/1n0t+TQp8M5f7V/Fg42VyvhnVsUhSFAhjUjL9yPpFUr4EIJKhLQH+WsKHoPw3ewfMGjjazlz53giVxo9IcPhq7l+AUEjvR8BMsAAS1U45CSPJSgYaaeRMfmJbslA+v9oElcaPSDJPFesN/CcTdtDwj6BgR2X7p/8ACJHA16YkV+l4v+UGEfQMAjuWo9Y9iR4BzS7LTcXgYmJEhSBnqzHmox6RIkNdAgBBufvePJyAUXAN948iRPkgwXFkATZoAAHPjsH/ADgCcolNy/K/1TEiR78PoR3w6OtGouLnP7xotHn76R5EjddjYu1uQIAePIkDF4CJot6fqI5liyfvaJEjLwWVKnKZfMfmO56wTolkqYkkWyfKPIkcvOlQppYjXh8sKmoqAL2Lh3uIbauyikYGBsPIRIkHwv0sz4+jPa2YRUxIvsYAmKJNy/neJEjpias4pEehI6RIkWSXS0joItlJHSPYkABKEDoItSkdIkSGBbSOkdgRIkNAWoEEShHkSKRIWIkSJFCP/9k="/>
          <p:cNvSpPr>
            <a:spLocks noChangeAspect="1" noChangeArrowheads="1"/>
          </p:cNvSpPr>
          <p:nvPr/>
        </p:nvSpPr>
        <p:spPr bwMode="auto">
          <a:xfrm>
            <a:off x="155575" y="-2430463"/>
            <a:ext cx="6753225" cy="506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ncwildflower.org/images/plants/Ulmus_americana_maybe_2011-5-11Elm2_008a_web_winterba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6096000" cy="457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University of Massachusetts Boston </a:t>
            </a:r>
            <a:endParaRPr lang="en-US" dirty="0"/>
          </a:p>
        </p:txBody>
      </p:sp>
      <p:pic>
        <p:nvPicPr>
          <p:cNvPr id="6146" name="Picture 2" descr="https://www.umb.edu/editor_uploads/images/campus_center/cc_nightfullshot_45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67000"/>
            <a:ext cx="5572124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Martha’s Vineyard </a:t>
            </a:r>
            <a:endParaRPr lang="en-US" dirty="0"/>
          </a:p>
        </p:txBody>
      </p:sp>
      <p:pic>
        <p:nvPicPr>
          <p:cNvPr id="5122" name="Picture 2" descr="http://bostonprivatetours.com/wp-content/uploads/2013/06/marthas_viney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47625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Average temperature in summer is 82 </a:t>
            </a:r>
          </a:p>
          <a:p>
            <a:r>
              <a:rPr lang="en-US" dirty="0" smtClean="0"/>
              <a:t>Average temperature in winter is 36</a:t>
            </a:r>
            <a:endParaRPr lang="en-US" dirty="0"/>
          </a:p>
        </p:txBody>
      </p:sp>
      <p:sp>
        <p:nvSpPr>
          <p:cNvPr id="4098" name="AutoShape 2" descr="data:image/png;base64,iVBORw0KGgoAAAANSUhEUgAAAEcAAAESCAMAAACYWjjdAAABEVBMVEX/////AAAAAAD/lpbw8PD6+vr39/dlZWWIiIhZWVnR0dHz8/Pi4uLJycno6OjY2Ni4AABLS0t4eHh/f3/hAAAREREnJyf/q6v0AAD/m5tTU1M/Pz+8vLwfHx+mpqb/oqI9AAA3NzfsAAD/kJCXl5cuAAAUAAAuLi51AABtbW3/29vRAADJAABOAAD/bGywAAChAACxsbFaAAAkAAD/uLhGAACKAAD/yMj/8PD/Wlr/Pz//d3dqAAD/gYH/GRn/MzOLa2u3iIife3uGX1//UFBzWFjdvb1ZTU3JrKz/JibPLi6xGRniTU3sSUlJGBi8bW11ISFbNTUyGhrQeXmvd3dMNjbqkpJlMjLjW1uZUFDie3uuHfa1AAAIw0lEQVR4nN2cCXebSBLHUYVT4hhQwA4IHBJmGTmJEzKeWLYTZ3bXe3h3ZvY+v/8HWRq60UXTBWK04/m/vEcStX7qruqj+kKSOjRzCs/1wY+WyVTuStgpNTOgVB6l5BHq6jBK4kOwLGb1PyyvhGWz/hhTK79nbv5HAWCY3PQcTWNY7lpEngNMe2IAkpb/TnqCpj4UrR8U4Dt4jBrDgvNRATnebTroHZ9lWIwFId/BMxdtIqMz5QI0HGYKYefnLuBq0RKszs8XHdbbkJkb3dVfdiMbwRH/3FyQ4Vq60B8WxvVqCMI0AkdUmkEgTOOLf0qSYSlMswRx5+ggvJohqvSitcPYTdPeG/RNY430W1OE48fkKFsaytG2Zex3jThONrW2tN8ox7OPuI6NxbFG4ySSynQQp4ouanHGPGR+bJOppe704AjTPE7OWH434oDqEH+VadZNizMgTmGO4GDsg+GI2/JxOWOVy0sacYY7HMeYe1RLTnzyGO3soDjeETnLdbvgdKw4ThC6VAbHX85I5cJxxH2Cg4jZxuNgyoXhLIVxAoZjAvhbaumvMRx7pHKZqLYjnoLZI3FMlN8x+QmF/SGO42Y6E7d9Hc8+NqoNGo+Qo01FcQKGI0OuGVQhZ8KP4yDK5f88OSaKg+hbUJyYDV9uyvGXGWM4hjNl4oynOA6iXCgOoq97lJxgSaV5Zb96/uzT7e2ns1V/jrtgslZndxOqz1frSR3S783fr24mG7po8tSTczbZ1s054+R9OCeTXX1eDeBc7WEmk+s+nLyK5+d//orq3QbosgcntYiv/vQF06sNzv0Kz6kWB1fXLcUqddWTc96Omdz25Oz6nOmhJ+eCw7lboTngN+skr/c4p1doTmo6jvOq0ul+hi7RnIg8OMWaTE7KD+1UvOD7c+XMwC/nX+Ebouf7/urByUn7qlrW2xeHcFLyuNsn9M7P8TgRhhOMxIkXRbH441uipwdwYiBx5pv3pd7w/I4v1+eDyxXHI3F8Mcd1OSuvPwYHyrjO+QOvH0NzAsiDIPiaCHh+x5frZp8wLucMy8nFHPmIHDX3Vdueff9irWGcFKI8T79s9PXHofmRZjPl+9O1huaHPO477RO6wk14yuGEP304/kgckE3T/u4pUcu4g+ZEQMbBH74p9fzdQRzir++Io160tPc+HLF9IuEJlaNyDATHBUlVpYuWqtxwZjiOG0XuD89LfcnxF5JT1h/537z68wzPIQ9e/Mw4wo380TjhqJzbEThLTdP+9bHU+7cHcciK6H/eEbXELT3L9eko9tEQHEPMUREcxRCXC8lJsiyr7PyhJd6oOamYowFZa6n9/orLEZ4kouV62V0uBEcDRWyfnw7nCZ5jluPgf5+uNZQTl/pFI3g/lEMeXH9VnCWKo4o4ynE5xF9Pujm5mLMEq5wX/I1MC163tC/KER75UzwgWwV/IfO4tn4VzVmCrKjSE86w3IczQ9jnmBzSR/HWx/pwbFVVnvDilh7+ytM8/Ws1JWiJW3pwHNmW/1nNUDj5kbwAwxHa5zFypHlVf/YXsftz3DAM/0HWx77h+AvJyYqi+Hu1btMyDvbgEPtcjlAu0kcdbh8dxRGfEtdR5cJwPH2uf/uh1FecflWaxziOrv96BA6xT9suSF8O8UW3fR4nJ1ksFr/8Yq3TgZw0iqL0eaM3Qzlj+YukEdjHFx/IHo9jisuF4GRVu6ja1wdOvCHpKI6eZMmvqnkcj4PLjyMsFy4/Y3GmI+aHtz/Yh5M17atlvtyDo3me9xsyj/v44ce2D+KiQs0R2OdRcqyROHmUpnV/+J7LEd+8SaAwHfO3LVPKvhxMuX4ynJfH57jlPO531X5cS5zZg5NZlvX710Qt/vo/lGsxCqcYh2OGKM5csLBVAFSny7s5TgpuZ6TgQVBf++nmSDMdOu5FyAa4NFAXcMqM+5BxNouUHDS2LyHkSE7EOYVoR81RUeXygceZ3F/RRKoBRtt2SNpgVtxdK6LTWwbSWi7ulXR2YJA7p2R6YFnS1oZgyiCkZuMuIa11d0nLH+6eBl7Uxxv4B4h2xMwdbbtfTmlNV7gL/Dt6Vn/Ribcu7LLbsmhMA1rAxh6WA4GCtU0jamxv4wKJS0vFjXbb9FCfSrPjmC26WbCssrPi7t636qIuQ8J8pnj0ujLeOLVq76upX2fIBLd6ctsUVxLNUEKrYDEoO/VmWHX0sXpCtRLKD8H4qo/JSfMq/GC3KbhL1x2qfV9UtS+rrawMwEzuawPnpLl69aSsV91pVFs6zG1yKEgZZmWiy8ZA9PJCd9/F1S010IJdrDvn96RduqbtMytr0XS4eegZUrV0eT0/5i/4dIt2seXQUe8P8Bd4BaKcVKr3SwfVQqLaYUFM/hzOiUCiHfzhnGhUzmF2zmMprs7BDa0/D/UZ5DIz9TmCw+qhBBqrPwe1C7vs6ml9PqidkjZaDBwsal3SHn7aXEod0D1PWD9mgLO+vDAEU5tHjkK5jKroZsTwft6qIjmdGmj4uFMPgM0tvv6WPqm+p+Z11aHj4OBxeUqvJBTsKht3856jq7W3qtoY03eg9I1baozjsxd2ZCxDvUzNTvfPm1DT9gNK7NN70FKZ9cHZSglzmYKvRCf0u+HGO2NUFiDiA9Yz+tUFjQklWiPZTu8K5zSGMYPtpd9sPeVA2IjNC0ipdq5Na+v7kMKh9YbNU8qf373tU84FmylH9xzj7tNGKdy9+a4N6xwpHRWpuV1CbAwt+962C956qnDSmqeHizWlrC3tLxWy0813Iq2uXu4epr4526CQlxxx5t6yB/7WQsHq5Pb6/obo/vrlpbKTNudP4TPYWylQVqvz1Wo3oeOC23UmYOpCXIgPBeoAevdRNKXMUrToTKMkKaS8FzGtZXsAaWbzTpaqSSTMDCPpAYCRTPcT24s57Lwvq5tUlD8KrpFt3F6WrUwj7+ZI+r1ky048t76lEqdRlFd/8w0d8yqiXcmOVehLNyCESJsXlsn35P8Ayv8MXsjT47MAAAAASUVORK5CYII="/>
          <p:cNvSpPr>
            <a:spLocks noChangeAspect="1" noChangeArrowheads="1"/>
          </p:cNvSpPr>
          <p:nvPr/>
        </p:nvSpPr>
        <p:spPr bwMode="auto">
          <a:xfrm>
            <a:off x="155575" y="-2795588"/>
            <a:ext cx="15144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png;base64,iVBORw0KGgoAAAANSUhEUgAAAEcAAAESCAMAAACYWjjdAAABEVBMVEX/////AAAAAAD/lpbw8PD6+vr39/dlZWWIiIhZWVnR0dHz8/Pi4uLJycno6OjY2Ni4AABLS0t4eHh/f3/hAAAREREnJyf/q6v0AAD/m5tTU1M/Pz+8vLwfHx+mpqb/oqI9AAA3NzfsAAD/kJCXl5cuAAAUAAAuLi51AABtbW3/29vRAADJAABOAAD/bGywAAChAACxsbFaAAAkAAD/uLhGAACKAAD/yMj/8PD/Wlr/Pz//d3dqAAD/gYH/GRn/MzOLa2u3iIife3uGX1//UFBzWFjdvb1ZTU3JrKz/JibPLi6xGRniTU3sSUlJGBi8bW11ISFbNTUyGhrQeXmvd3dMNjbqkpJlMjLjW1uZUFDie3uuHfa1AAAIw0lEQVR4nN2cCXebSBLHUYVT4hhQwA4IHBJmGTmJEzKeWLYTZ3bXe3h3ZvY+v/8HWRq60UXTBWK04/m/vEcStX7qruqj+kKSOjRzCs/1wY+WyVTuStgpNTOgVB6l5BHq6jBK4kOwLGb1PyyvhGWz/hhTK79nbv5HAWCY3PQcTWNY7lpEngNMe2IAkpb/TnqCpj4UrR8U4Dt4jBrDgvNRATnebTroHZ9lWIwFId/BMxdtIqMz5QI0HGYKYefnLuBq0RKszs8XHdbbkJkb3dVfdiMbwRH/3FyQ4Vq60B8WxvVqCMI0AkdUmkEgTOOLf0qSYSlMswRx5+ggvJohqvSitcPYTdPeG/RNY430W1OE48fkKFsaytG2Zex3jThONrW2tN8ox7OPuI6NxbFG4ySSynQQp4ouanHGPGR+bJOppe704AjTPE7OWH434oDqEH+VadZNizMgTmGO4GDsg+GI2/JxOWOVy0sacYY7HMeYe1RLTnzyGO3soDjeETnLdbvgdKw4ThC6VAbHX85I5cJxxH2Cg4jZxuNgyoXhLIVxAoZjAvhbaumvMRx7pHKZqLYjnoLZI3FMlN8x+QmF/SGO42Y6E7d9Hc8+NqoNGo+Qo01FcQKGI0OuGVQhZ8KP4yDK5f88OSaKg+hbUJyYDV9uyvGXGWM4hjNl4oynOA6iXCgOoq97lJxgSaV5Zb96/uzT7e2ns1V/jrtgslZndxOqz1frSR3S783fr24mG7po8tSTczbZ1s054+R9OCeTXX1eDeBc7WEmk+s+nLyK5+d//orq3QbosgcntYiv/vQF06sNzv0Kz6kWB1fXLcUqddWTc96Omdz25Oz6nOmhJ+eCw7lboTngN+skr/c4p1doTmo6jvOq0ul+hi7RnIg8OMWaTE7KD+1UvOD7c+XMwC/nX+Ebouf7/urByUn7qlrW2xeHcFLyuNsn9M7P8TgRhhOMxIkXRbH441uipwdwYiBx5pv3pd7w/I4v1+eDyxXHI3F8Mcd1OSuvPwYHyrjO+QOvH0NzAsiDIPiaCHh+x5frZp8wLucMy8nFHPmIHDX3Vdueff9irWGcFKI8T79s9PXHofmRZjPl+9O1huaHPO477RO6wk14yuGEP304/kgckE3T/u4pUcu4g+ZEQMbBH74p9fzdQRzir++Io160tPc+HLF9IuEJlaNyDATHBUlVpYuWqtxwZjiOG0XuD89LfcnxF5JT1h/537z68wzPIQ9e/Mw4wo380TjhqJzbEThLTdP+9bHU+7cHcciK6H/eEbXELT3L9eko9tEQHEPMUREcxRCXC8lJsiyr7PyhJd6oOamYowFZa6n9/orLEZ4kouV62V0uBEcDRWyfnw7nCZ5jluPgf5+uNZQTl/pFI3g/lEMeXH9VnCWKo4o4ynE5xF9Pujm5mLMEq5wX/I1MC163tC/KER75UzwgWwV/IfO4tn4VzVmCrKjSE86w3IczQ9jnmBzSR/HWx/pwbFVVnvDilh7+ytM8/Ws1JWiJW3pwHNmW/1nNUDj5kbwAwxHa5zFypHlVf/YXsftz3DAM/0HWx77h+AvJyYqi+Hu1btMyDvbgEPtcjlAu0kcdbh8dxRGfEtdR5cJwPH2uf/uh1FecflWaxziOrv96BA6xT9suSF8O8UW3fR4nJ1ksFr/8Yq3TgZw0iqL0eaM3Qzlj+YukEdjHFx/IHo9jisuF4GRVu6ja1wdOvCHpKI6eZMmvqnkcj4PLjyMsFy4/Y3GmI+aHtz/Yh5M17atlvtyDo3me9xsyj/v44ce2D+KiQs0R2OdRcqyROHmUpnV/+J7LEd+8SaAwHfO3LVPKvhxMuX4ynJfH57jlPO531X5cS5zZg5NZlvX710Qt/vo/lGsxCqcYh2OGKM5csLBVAFSny7s5TgpuZ6TgQVBf++nmSDMdOu5FyAa4NFAXcMqM+5BxNouUHDS2LyHkSE7EOYVoR81RUeXygceZ3F/RRKoBRtt2SNpgVtxdK6LTWwbSWi7ulXR2YJA7p2R6YFnS1oZgyiCkZuMuIa11d0nLH+6eBl7Uxxv4B4h2xMwdbbtfTmlNV7gL/Dt6Vn/Ribcu7LLbsmhMA1rAxh6WA4GCtU0jamxv4wKJS0vFjXbb9FCfSrPjmC26WbCssrPi7t636qIuQ8J8pnj0ujLeOLVq76upX2fIBLd6ctsUVxLNUEKrYDEoO/VmWHX0sXpCtRLKD8H4qo/JSfMq/GC3KbhL1x2qfV9UtS+rrawMwEzuawPnpLl69aSsV91pVFs6zG1yKEgZZmWiy8ZA9PJCd9/F1S010IJdrDvn96RduqbtMytr0XS4eegZUrV0eT0/5i/4dIt2seXQUe8P8Bd4BaKcVKr3SwfVQqLaYUFM/hzOiUCiHfzhnGhUzmF2zmMprs7BDa0/D/UZ5DIz9TmCw+qhBBqrPwe1C7vs6ml9PqidkjZaDBwsal3SHn7aXEod0D1PWD9mgLO+vDAEU5tHjkK5jKroZsTwft6qIjmdGmj4uFMPgM0tvv6WPqm+p+Z11aHj4OBxeUqvJBTsKht3856jq7W3qtoY03eg9I1baozjsxd2ZCxDvUzNTvfPm1DT9gNK7NN70FKZ9cHZSglzmYKvRCf0u+HGO2NUFiDiA9Yz+tUFjQklWiPZTu8K5zSGMYPtpd9sPeVA2IjNC0ipdq5Na+v7kMKh9YbNU8qf373tU84FmylH9xzj7tNGKdy9+a4N6xwpHRWpuV1CbAwt+962C956qnDSmqeHizWlrC3tLxWy0813Iq2uXu4epr4526CQlxxx5t6yB/7WQsHq5Pb6/obo/vrlpbKTNudP4TPYWylQVqvz1Wo3oeOC23UmYOpCXIgPBeoAevdRNKXMUrToTKMkKaS8FzGtZXsAaWbzTpaqSSTMDCPpAYCRTPcT24s57Lwvq5tUlD8KrpFt3F6WrUwj7+ZI+r1ky048t76lEqdRlFd/8w0d8yqiXcmOVehLNyCESJsXlsn35P8Ayv8MXsjT47MAAAAASUVORK5CYII="/>
          <p:cNvSpPr>
            <a:spLocks noChangeAspect="1" noChangeArrowheads="1"/>
          </p:cNvSpPr>
          <p:nvPr/>
        </p:nvSpPr>
        <p:spPr bwMode="auto">
          <a:xfrm>
            <a:off x="155575" y="-2795588"/>
            <a:ext cx="15144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Température [ Biosphère 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64020"/>
            <a:ext cx="3818004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</a:t>
            </a:r>
            <a:r>
              <a:rPr lang="en-US" dirty="0" err="1" smtClean="0"/>
              <a:t>eXciting</a:t>
            </a:r>
            <a:r>
              <a:rPr lang="en-US" dirty="0" smtClean="0"/>
              <a:t>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oston terrier is the official dog of Massachusetts. </a:t>
            </a:r>
            <a:endParaRPr lang="en-US" dirty="0"/>
          </a:p>
        </p:txBody>
      </p:sp>
      <p:pic>
        <p:nvPicPr>
          <p:cNvPr id="5122" name="Picture 2" descr="https://sp.yimg.com/ib/th?id=JN.M5vtBgHXQMdHwe%2ft7UxNKA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6, 1788</a:t>
            </a:r>
            <a:endParaRPr lang="en-US" dirty="0"/>
          </a:p>
        </p:txBody>
      </p:sp>
      <p:pic>
        <p:nvPicPr>
          <p:cNvPr id="2050" name="Picture 2" descr="http://i.infoplease.com/images/mmassachuset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486727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 is for </a:t>
            </a:r>
            <a:r>
              <a:rPr lang="en-US"/>
              <a:t>T</a:t>
            </a:r>
            <a:r>
              <a:rPr lang="en-US" smtClean="0"/>
              <a:t>ime </a:t>
            </a:r>
            <a:r>
              <a:rPr lang="en-US" dirty="0" smtClean="0"/>
              <a:t>Zone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time zone </a:t>
            </a:r>
            <a:endParaRPr lang="en-US" dirty="0"/>
          </a:p>
        </p:txBody>
      </p:sp>
      <p:pic>
        <p:nvPicPr>
          <p:cNvPr id="1026" name="Picture 2" descr="http://www.ikea.com/PIAimages/29234_PE116289_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4391024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Rhode Island</a:t>
            </a:r>
            <a:endParaRPr lang="en-US" dirty="0"/>
          </a:p>
        </p:txBody>
      </p:sp>
      <p:pic>
        <p:nvPicPr>
          <p:cNvPr id="9" name="Content Placeholder 8" descr="rhode is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8673" y="2174875"/>
            <a:ext cx="2657241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Vermont</a:t>
            </a:r>
            <a:endParaRPr lang="en-US" dirty="0"/>
          </a:p>
        </p:txBody>
      </p:sp>
      <p:pic>
        <p:nvPicPr>
          <p:cNvPr id="10" name="Content Placeholder 9" descr="vermon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9682" t="4075" r="9764" b="4386"/>
          <a:stretch>
            <a:fillRect/>
          </a:stretch>
        </p:blipFill>
        <p:spPr>
          <a:xfrm>
            <a:off x="5486400" y="2209800"/>
            <a:ext cx="2514600" cy="381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Boston </a:t>
            </a:r>
            <a:endParaRPr lang="en-US" dirty="0"/>
          </a:p>
        </p:txBody>
      </p:sp>
      <p:pic>
        <p:nvPicPr>
          <p:cNvPr id="8" name="Content Placeholder 7" descr="boston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Content Placeholder 8" descr="boston 2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90307"/>
            <a:ext cx="4041775" cy="31204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pic>
        <p:nvPicPr>
          <p:cNvPr id="4" name="Content Placeholder 3" descr="dist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204677" cy="479532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  <a:endParaRPr lang="en-US" dirty="0"/>
          </a:p>
        </p:txBody>
      </p:sp>
      <p:pic>
        <p:nvPicPr>
          <p:cNvPr id="10" name="Content Placeholder 9" descr="bea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906898"/>
            <a:ext cx="4040188" cy="248724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 err="1" smtClean="0"/>
              <a:t>Wizz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3" name="Content Placeholder 12" descr="water wizz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2362200"/>
            <a:ext cx="3436937" cy="34369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Flag and Flower</a:t>
            </a:r>
            <a:endParaRPr lang="en-US" dirty="0"/>
          </a:p>
        </p:txBody>
      </p:sp>
      <p:pic>
        <p:nvPicPr>
          <p:cNvPr id="6" name="Content Placeholder 5" descr="fla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3810000" cy="3810000"/>
          </a:xfrm>
        </p:spPr>
      </p:pic>
      <p:pic>
        <p:nvPicPr>
          <p:cNvPr id="7" name="Content Placeholder 6" descr="mayflow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057400"/>
            <a:ext cx="3806767" cy="37965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Charlie Baker</a:t>
            </a:r>
            <a:endParaRPr lang="en-US" dirty="0"/>
          </a:p>
        </p:txBody>
      </p:sp>
      <p:pic>
        <p:nvPicPr>
          <p:cNvPr id="20482" name="Picture 2" descr="https://upload.wikimedia.org/wikipedia/commons/4/44/Charlie_Baker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3110527" cy="3085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Massachusetts was one of the original 13 colonies. </a:t>
            </a:r>
            <a:endParaRPr lang="en-US" dirty="0"/>
          </a:p>
        </p:txBody>
      </p:sp>
      <p:pic>
        <p:nvPicPr>
          <p:cNvPr id="19458" name="Picture 2" descr="https://s-media-cache-ak0.pinimg.com/originals/08/65/53/086553d6fe402734a11e9aab6c5de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3901862" cy="404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219</Words>
  <Application>Microsoft Office PowerPoint</Application>
  <PresentationFormat>On-screen Show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Massachusetts ABC Book</vt:lpstr>
      <vt:lpstr>A is for Animals</vt:lpstr>
      <vt:lpstr>B is for Border States</vt:lpstr>
      <vt:lpstr>C is for Capitol</vt:lpstr>
      <vt:lpstr>D is for Distance</vt:lpstr>
      <vt:lpstr>E is for Entertainment</vt:lpstr>
      <vt:lpstr>F is for Flag and Flower</vt:lpstr>
      <vt:lpstr>G is for Governor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</vt:lpstr>
      <vt:lpstr>S is for Sports</vt:lpstr>
      <vt:lpstr>T is for Tree</vt:lpstr>
      <vt:lpstr>U is for University </vt:lpstr>
      <vt:lpstr>V is for Vacation Spots </vt:lpstr>
      <vt:lpstr>W is for Weather and Climate </vt:lpstr>
      <vt:lpstr>X is for eXciting facts </vt:lpstr>
      <vt:lpstr>Y is for Year of Statehood </vt:lpstr>
      <vt:lpstr>Z is for Time Zone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19</cp:revision>
  <dcterms:created xsi:type="dcterms:W3CDTF">2015-07-28T18:01:09Z</dcterms:created>
  <dcterms:modified xsi:type="dcterms:W3CDTF">2015-07-31T00:47:13Z</dcterms:modified>
</cp:coreProperties>
</file>