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D87B8-7B6D-445C-8B65-4291232270C5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My Rhode Island </a:t>
            </a:r>
            <a:r>
              <a:rPr lang="en-US" dirty="0" smtClean="0"/>
              <a:t>ABC</a:t>
            </a:r>
            <a:r>
              <a:rPr lang="en-US" dirty="0" smtClean="0"/>
              <a:t>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2816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Sergio</a:t>
            </a:r>
            <a:endParaRPr lang="en-US" dirty="0"/>
          </a:p>
        </p:txBody>
      </p:sp>
      <p:pic>
        <p:nvPicPr>
          <p:cNvPr id="4" name="Picture 3" descr="ri st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362200"/>
            <a:ext cx="3048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 Stores </a:t>
            </a:r>
          </a:p>
          <a:p>
            <a:endParaRPr lang="en-US" dirty="0" smtClean="0"/>
          </a:p>
          <a:p>
            <a:r>
              <a:rPr lang="en-US" dirty="0" smtClean="0"/>
              <a:t>Fisherman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geko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76400"/>
            <a:ext cx="4572000" cy="3038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is for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Cashiers</a:t>
            </a:r>
          </a:p>
          <a:p>
            <a:endParaRPr lang="en-US" dirty="0" smtClean="0"/>
          </a:p>
          <a:p>
            <a:r>
              <a:rPr lang="en-US" dirty="0" smtClean="0"/>
              <a:t>Chefs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828800"/>
            <a:ext cx="3714750" cy="3529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is for Kinds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</a:t>
            </a:r>
          </a:p>
          <a:p>
            <a:endParaRPr lang="en-US" dirty="0" smtClean="0"/>
          </a:p>
          <a:p>
            <a:r>
              <a:rPr lang="en-US" dirty="0" smtClean="0"/>
              <a:t>Coffee milk</a:t>
            </a:r>
          </a:p>
          <a:p>
            <a:endParaRPr lang="en-US" dirty="0" smtClean="0"/>
          </a:p>
          <a:p>
            <a:r>
              <a:rPr lang="en-US" dirty="0" smtClean="0"/>
              <a:t>Chips</a:t>
            </a:r>
            <a:endParaRPr lang="en-US" dirty="0"/>
          </a:p>
        </p:txBody>
      </p:sp>
      <p:pic>
        <p:nvPicPr>
          <p:cNvPr id="4" name="Picture 3" descr="bre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743200"/>
            <a:ext cx="3867151" cy="29003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is for Landmarks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State </a:t>
            </a:r>
            <a:r>
              <a:rPr lang="en-US" dirty="0" smtClean="0"/>
              <a:t>House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Breakers</a:t>
            </a:r>
            <a:endParaRPr lang="en-US" dirty="0"/>
          </a:p>
        </p:txBody>
      </p:sp>
      <p:pic>
        <p:nvPicPr>
          <p:cNvPr id="4" name="Picture 3" descr="break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981200"/>
            <a:ext cx="4114800" cy="27157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is for Motto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</a:t>
            </a:r>
            <a:endParaRPr lang="en-US" dirty="0"/>
          </a:p>
        </p:txBody>
      </p:sp>
      <p:pic>
        <p:nvPicPr>
          <p:cNvPr id="4" name="Picture 3" descr="hop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4600"/>
            <a:ext cx="67056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is for Natural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pic>
        <p:nvPicPr>
          <p:cNvPr id="4" name="Picture 3" descr="la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286000"/>
            <a:ext cx="4502727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is for Origin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1790 </a:t>
            </a: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86000"/>
            <a:ext cx="4476750" cy="2984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is for Population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1,052,567 people</a:t>
            </a:r>
            <a:endParaRPr lang="en-US" dirty="0"/>
          </a:p>
        </p:txBody>
      </p:sp>
      <p:pic>
        <p:nvPicPr>
          <p:cNvPr id="4" name="Picture 3" descr="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514600"/>
            <a:ext cx="4162011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is for Quarter </a:t>
            </a:r>
            <a:endParaRPr lang="en-US" dirty="0"/>
          </a:p>
        </p:txBody>
      </p:sp>
      <p:pic>
        <p:nvPicPr>
          <p:cNvPr id="4" name="Content Placeholder 3" descr="quar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624806"/>
            <a:ext cx="4572000" cy="44767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is for Rivers and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Sakonnet</a:t>
            </a:r>
            <a:r>
              <a:rPr lang="en-US" dirty="0" smtClean="0"/>
              <a:t> River </a:t>
            </a:r>
            <a:endParaRPr lang="en-US" dirty="0"/>
          </a:p>
        </p:txBody>
      </p:sp>
      <p:pic>
        <p:nvPicPr>
          <p:cNvPr id="4" name="Picture 3" descr="ri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90800"/>
            <a:ext cx="4286250" cy="2400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is for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</a:t>
            </a:r>
          </a:p>
          <a:p>
            <a:r>
              <a:rPr lang="en-US" dirty="0" smtClean="0"/>
              <a:t> Lizards</a:t>
            </a:r>
          </a:p>
          <a:p>
            <a:r>
              <a:rPr lang="en-US" dirty="0" smtClean="0"/>
              <a:t> Foxes</a:t>
            </a:r>
          </a:p>
          <a:p>
            <a:r>
              <a:rPr lang="en-US" dirty="0" smtClean="0"/>
              <a:t>Bunnies</a:t>
            </a:r>
          </a:p>
          <a:p>
            <a:r>
              <a:rPr lang="en-US" dirty="0" smtClean="0"/>
              <a:t>Bugs</a:t>
            </a:r>
            <a:endParaRPr lang="en-US" dirty="0"/>
          </a:p>
        </p:txBody>
      </p:sp>
      <p:pic>
        <p:nvPicPr>
          <p:cNvPr id="4" name="Picture 3" descr="ge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600200"/>
            <a:ext cx="457200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England Patriots </a:t>
            </a:r>
            <a:endParaRPr lang="en-US" dirty="0"/>
          </a:p>
        </p:txBody>
      </p:sp>
      <p:pic>
        <p:nvPicPr>
          <p:cNvPr id="4" name="Picture 3" descr="ne patrio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590800"/>
            <a:ext cx="3581400" cy="26860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 tree</a:t>
            </a:r>
          </a:p>
          <a:p>
            <a:endParaRPr lang="en-US" dirty="0" smtClean="0"/>
          </a:p>
          <a:p>
            <a:r>
              <a:rPr lang="en-US" dirty="0" smtClean="0"/>
              <a:t>Pine tree</a:t>
            </a:r>
            <a:endParaRPr lang="en-US" dirty="0"/>
          </a:p>
        </p:txBody>
      </p:sp>
      <p:pic>
        <p:nvPicPr>
          <p:cNvPr id="4" name="Picture 3" descr="apple 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905000"/>
            <a:ext cx="3486150" cy="23241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 is for University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Roger Williams University</a:t>
            </a:r>
            <a:endParaRPr lang="en-US" dirty="0"/>
          </a:p>
        </p:txBody>
      </p:sp>
      <p:pic>
        <p:nvPicPr>
          <p:cNvPr id="4" name="Picture 3" descr="r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438400"/>
            <a:ext cx="3943350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is for Vacation Spots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Island </a:t>
            </a:r>
            <a:endParaRPr lang="en-US" dirty="0"/>
          </a:p>
        </p:txBody>
      </p:sp>
      <p:pic>
        <p:nvPicPr>
          <p:cNvPr id="4" name="Picture 3" descr="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981200"/>
            <a:ext cx="3952875" cy="36385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is for Weather and 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Summer</a:t>
            </a:r>
          </a:p>
          <a:p>
            <a:endParaRPr lang="en-US" dirty="0" smtClean="0"/>
          </a:p>
          <a:p>
            <a:r>
              <a:rPr lang="en-US" dirty="0" smtClean="0"/>
              <a:t>Long Winter</a:t>
            </a:r>
            <a:endParaRPr lang="en-US" dirty="0"/>
          </a:p>
        </p:txBody>
      </p:sp>
      <p:pic>
        <p:nvPicPr>
          <p:cNvPr id="4" name="Picture 3" descr="sum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133600"/>
            <a:ext cx="4324350" cy="283965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is for </a:t>
            </a:r>
            <a:r>
              <a:rPr lang="en-US" dirty="0" err="1" smtClean="0"/>
              <a:t>eXciting</a:t>
            </a:r>
            <a:r>
              <a:rPr lang="en-US" dirty="0" smtClean="0"/>
              <a:t>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parks are </a:t>
            </a:r>
            <a:r>
              <a:rPr lang="en-US" dirty="0" smtClean="0"/>
              <a:t>fun.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Coffee milk is the state </a:t>
            </a:r>
            <a:r>
              <a:rPr lang="en-US" dirty="0" smtClean="0"/>
              <a:t>drink.</a:t>
            </a:r>
            <a:endParaRPr lang="en-US" dirty="0"/>
          </a:p>
        </p:txBody>
      </p:sp>
      <p:pic>
        <p:nvPicPr>
          <p:cNvPr id="4" name="Picture 3" descr="c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276600"/>
            <a:ext cx="3238500" cy="316293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is for Year of Statehood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1790</a:t>
            </a:r>
            <a:endParaRPr lang="en-US" dirty="0"/>
          </a:p>
        </p:txBody>
      </p:sp>
      <p:pic>
        <p:nvPicPr>
          <p:cNvPr id="4" name="Picture 3" descr="st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28800"/>
            <a:ext cx="3499958" cy="347662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is for </a:t>
            </a:r>
            <a:r>
              <a:rPr lang="en-US" dirty="0"/>
              <a:t>T</a:t>
            </a:r>
            <a:r>
              <a:rPr lang="en-US" dirty="0" smtClean="0"/>
              <a:t>ime Zone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Eastern Time </a:t>
            </a:r>
            <a:endParaRPr lang="en-US" dirty="0"/>
          </a:p>
        </p:txBody>
      </p:sp>
      <p:pic>
        <p:nvPicPr>
          <p:cNvPr id="4" name="Picture 3" descr="cl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0"/>
            <a:ext cx="4572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is for Border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Massachusetts</a:t>
            </a:r>
          </a:p>
          <a:p>
            <a:r>
              <a:rPr lang="en-US" dirty="0" smtClean="0"/>
              <a:t>Connecticut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71800"/>
            <a:ext cx="470535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for Capitol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Providence</a:t>
            </a:r>
          </a:p>
          <a:p>
            <a:endParaRPr lang="en-US" dirty="0"/>
          </a:p>
        </p:txBody>
      </p:sp>
      <p:pic>
        <p:nvPicPr>
          <p:cNvPr id="4" name="Picture 3" descr="provide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4324350" cy="32144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is for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1,545 square miles </a:t>
            </a:r>
            <a:endParaRPr lang="en-US" dirty="0"/>
          </a:p>
        </p:txBody>
      </p:sp>
      <p:pic>
        <p:nvPicPr>
          <p:cNvPr id="4" name="Picture 3" descr="r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590800"/>
            <a:ext cx="41148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for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Zoo</a:t>
            </a:r>
          </a:p>
          <a:p>
            <a:r>
              <a:rPr lang="en-US" dirty="0" smtClean="0"/>
              <a:t>Home</a:t>
            </a:r>
          </a:p>
          <a:p>
            <a:endParaRPr lang="en-US" dirty="0"/>
          </a:p>
        </p:txBody>
      </p:sp>
      <p:pic>
        <p:nvPicPr>
          <p:cNvPr id="4" name="Picture 3" descr="rhi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752600"/>
            <a:ext cx="457200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is for Flag and 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Violet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4572000" cy="4010025"/>
          </a:xfrm>
          <a:prstGeom prst="rect">
            <a:avLst/>
          </a:prstGeom>
        </p:spPr>
      </p:pic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524000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is for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Gina </a:t>
            </a:r>
            <a:r>
              <a:rPr lang="en-US" dirty="0" err="1" smtClean="0"/>
              <a:t>Raimondo</a:t>
            </a:r>
            <a:endParaRPr lang="en-US" dirty="0"/>
          </a:p>
        </p:txBody>
      </p:sp>
      <p:pic>
        <p:nvPicPr>
          <p:cNvPr id="4" name="Picture 3" descr="g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14600"/>
            <a:ext cx="35814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is for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Roger Williams </a:t>
            </a:r>
          </a:p>
          <a:p>
            <a:endParaRPr lang="en-US" dirty="0" smtClean="0"/>
          </a:p>
          <a:p>
            <a:r>
              <a:rPr lang="en-US" dirty="0" smtClean="0"/>
              <a:t>Fort Adams</a:t>
            </a:r>
          </a:p>
          <a:p>
            <a:endParaRPr lang="en-US" dirty="0" smtClean="0"/>
          </a:p>
          <a:p>
            <a:r>
              <a:rPr lang="en-US" dirty="0" smtClean="0"/>
              <a:t>Four Corners</a:t>
            </a:r>
            <a:endParaRPr lang="en-US" dirty="0"/>
          </a:p>
        </p:txBody>
      </p:sp>
      <p:pic>
        <p:nvPicPr>
          <p:cNvPr id="4" name="Picture 3" descr="fort ada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905000"/>
            <a:ext cx="4448432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204</Words>
  <Application>Microsoft Office PowerPoint</Application>
  <PresentationFormat>On-screen Show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My Rhode Island ABC Book</vt:lpstr>
      <vt:lpstr>A is for Animals</vt:lpstr>
      <vt:lpstr>B is for Border States</vt:lpstr>
      <vt:lpstr>C is for Capitol</vt:lpstr>
      <vt:lpstr>D is for Distance</vt:lpstr>
      <vt:lpstr>E is for Entertainment</vt:lpstr>
      <vt:lpstr>F is for Flag and Flower</vt:lpstr>
      <vt:lpstr>G is for Governor</vt:lpstr>
      <vt:lpstr>H is for History</vt:lpstr>
      <vt:lpstr>I is for Industries</vt:lpstr>
      <vt:lpstr>J is for Jobs</vt:lpstr>
      <vt:lpstr>K is for Kinds of Food</vt:lpstr>
      <vt:lpstr>L is for Landmarks</vt:lpstr>
      <vt:lpstr>M is for Motto</vt:lpstr>
      <vt:lpstr>N is for Natural Resources </vt:lpstr>
      <vt:lpstr>O is for Origin of State</vt:lpstr>
      <vt:lpstr>P is for Population </vt:lpstr>
      <vt:lpstr>Q is for Quarter </vt:lpstr>
      <vt:lpstr>R is for Rivers and Lakes</vt:lpstr>
      <vt:lpstr>S is for Sports</vt:lpstr>
      <vt:lpstr>T is for Tree</vt:lpstr>
      <vt:lpstr>U is for University </vt:lpstr>
      <vt:lpstr>V is for Vacation Spots </vt:lpstr>
      <vt:lpstr>W is for Weather and Climate </vt:lpstr>
      <vt:lpstr>X is for eXciting facts </vt:lpstr>
      <vt:lpstr>Y is for Year of Statehood </vt:lpstr>
      <vt:lpstr>Z is for Time Zone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salves</dc:creator>
  <cp:lastModifiedBy>Sue</cp:lastModifiedBy>
  <cp:revision>14</cp:revision>
  <dcterms:created xsi:type="dcterms:W3CDTF">2015-07-28T18:01:09Z</dcterms:created>
  <dcterms:modified xsi:type="dcterms:W3CDTF">2015-07-31T00:30:59Z</dcterms:modified>
</cp:coreProperties>
</file>