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smtClean="0"/>
              <a:t>Rhode </a:t>
            </a:r>
            <a:r>
              <a:rPr lang="en-US" dirty="0" smtClean="0"/>
              <a:t>Island </a:t>
            </a:r>
            <a:r>
              <a:rPr lang="en-US" dirty="0" smtClean="0"/>
              <a:t>ABC 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Samantha</a:t>
            </a:r>
            <a:endParaRPr lang="en-US" dirty="0"/>
          </a:p>
        </p:txBody>
      </p:sp>
      <p:pic>
        <p:nvPicPr>
          <p:cNvPr id="27650" name="Picture 2" descr="https://sp.yimg.com/ib/th?id=JN.4Ux7myN%2fag6mwFA7djESkw&amp;pid=15.1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2857500" cy="1866901"/>
          </a:xfrm>
          <a:prstGeom prst="rect">
            <a:avLst/>
          </a:prstGeom>
          <a:noFill/>
        </p:spPr>
      </p:pic>
      <p:pic>
        <p:nvPicPr>
          <p:cNvPr id="27652" name="Picture 4" descr="https://sp.yimg.com/ib/th?id=JN.Tp7GjApWeb%2fwA3oCbk8%2f%2bg&amp;pid=15.1&amp;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04800"/>
            <a:ext cx="2857500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is for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Hasbro </a:t>
            </a:r>
            <a:endParaRPr lang="en-US" dirty="0"/>
          </a:p>
        </p:txBody>
      </p:sp>
      <p:pic>
        <p:nvPicPr>
          <p:cNvPr id="18434" name="Picture 2" descr="http://www.tragnark.com/images/hasb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90800"/>
            <a:ext cx="7535087" cy="2990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 is for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Verizon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 descr="http://mediad.publicbroadcasting.net/p/wamc/files/201307/veriz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0"/>
            <a:ext cx="54102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is for Kinds of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Pizza </a:t>
            </a:r>
            <a:endParaRPr lang="en-US" dirty="0"/>
          </a:p>
        </p:txBody>
      </p:sp>
      <p:pic>
        <p:nvPicPr>
          <p:cNvPr id="16386" name="Picture 2" descr="http://slice.seriouseats.com/images/20110918-171251-DS-JoesSM-Slice-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33600"/>
            <a:ext cx="5810250" cy="4362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 is for Landmarks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Roger Williams Park Zoo</a:t>
            </a:r>
          </a:p>
          <a:p>
            <a:r>
              <a:rPr lang="en-US" dirty="0" smtClean="0"/>
              <a:t>Newport Cliff Walk </a:t>
            </a:r>
            <a:endParaRPr lang="en-US" dirty="0"/>
          </a:p>
        </p:txBody>
      </p:sp>
      <p:pic>
        <p:nvPicPr>
          <p:cNvPr id="15362" name="Picture 2" descr="http://www.newportout.com/wp-content/uploads/2014/02/cliff_walk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667000"/>
            <a:ext cx="56959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 is for Motto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Hope</a:t>
            </a:r>
            <a:endParaRPr lang="en-US" dirty="0"/>
          </a:p>
        </p:txBody>
      </p:sp>
      <p:pic>
        <p:nvPicPr>
          <p:cNvPr id="14338" name="Picture 2" descr="http://rhodeislandmansions.weebly.com/uploads/4/3/6/7/4367722/6915130.jpg?3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895600"/>
            <a:ext cx="5930358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is for Natural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</a:t>
            </a:r>
            <a:endParaRPr lang="en-US" dirty="0"/>
          </a:p>
        </p:txBody>
      </p:sp>
      <p:pic>
        <p:nvPicPr>
          <p:cNvPr id="13314" name="Picture 2" descr="http://www.visitrhodeisland.com/images/backgrounds/sub/1f2e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6172200" cy="4128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is for Origin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Roger Williams was governor in </a:t>
            </a:r>
            <a:r>
              <a:rPr lang="en-US" dirty="0" smtClean="0"/>
              <a:t>1654.</a:t>
            </a:r>
            <a:endParaRPr lang="en-US" dirty="0"/>
          </a:p>
        </p:txBody>
      </p:sp>
      <p:sp>
        <p:nvSpPr>
          <p:cNvPr id="12290" name="AutoShape 2" descr="data:image/jpeg;base64,/9j/4AAQSkZJRgABAQAAAQABAAD/2wCEAAkGBxQSEhUTExQWFhMWGBwaGRgYGRoeGhsdGBofIBwbGhoYHSgiGhwlICAcIj0hJS0rMi4vGSIzODMsNygtLisBCgoKBQUFDgUFDisZExkrKysrKysrKysrKysrKysrKysrKysrKysrKysrKysrKysrKysrKysrKysrKysrKysrK//AABEIAPYAzQMBIgACEQEDEQH/xAAcAAEAAwEBAQEBAAAAAAAAAAAABQYHBAMIAgH/xAA5EAACAQMCBQIFAwMDBAIDAAABAgMABBESIQUGEyIxQVEHFCMyYUJxgRVSkSQzYkOCobEIYxZykv/EABQBAQAAAAAAAAAAAAAAAAAAAAD/xAAUEQEAAAAAAAAAAAAAAAAAAAAA/9oADAMBAAIRAxEAPwDcaUpQKUpQKUpQKUqA4tzhaW6sWkLsHKCONS7s4IBVVHkgkDPgHYkUE/SsT5l+MkgjzahAWGSTG7dMHTglmwGOCfCkDA85qKTmjjCjrG8McRIJDxo+FYoqu30xhS0iDSu432ODQfQNK+fuCc0X2uVTczCXQC80ilYoVjY9SRkl1AlhhQoRRv4GKs3C+fuILCI544WujgggMWJkVmSLpJjMuBknUqqpyTkEUGt0rErTnDi0DdW4mSaI6DphgRxqkZgsUbBk1EYyTk7YwWG9TvBfjLauHEquJAR0lRD9UMo0gbkI5ORgtjbOfQBqFKyi5+K04mytmFtlB1vI+6lNny0WsDu7AMHJznGDi6cuc6Wt45hVjHcqAXglUpIuRnw33Y91yNwfWgsdKUoFKUoFKUoFKUoFKUoFKUoFKUoFKVG8x8T+WtpZgASiEgHxn0z+M/8AjNBTufviJHbrd29ukklxDFl2QdkWoqO587EBs7eu1VLh/LMmm5urlp2lgjUhUOMRi3BESMg9DIw1AZzH+ST08u8IzHcrO5+pNMQWAAOkKU1BfIMk5fB9AufFX60ijUSksQj2+C6E50wNIrFceoDDwPWgzPivLsk92LeLSsLWduQVXw00zYcKmMBWeR/QfTGdq0zgvLtva2mjEY6cYRpCpC/R3yQxO2vL/kkmpDh/BhHPLcDR3okcYVcaY4xlR/8A0WP8iv5OzR2qK/azAB98/wDJ9xnJwGoMo4RcQwrM0m0QZJphIdLSlcraRMT6vpadi241DOwNSnDeW/mrqWWU4hjQCSdcrqZs6ooz5AxgEg/Yyp5GauVtywjvIJlR0aRZT2gd+hR6bMowMZHpg5rrksFuOnGg02sThyR/1WU5Cj3TV3FvUjb1NBmvGLC1mljjKlo0yFKsOmsYODHCAMM58dmAukknZieO34T8zJG7xxfVEs7uyqyd+B9MKe9beJCqkDBc59c1duIw207yRNJlIh8sUQjJeQh2RPXXoAQY9DJ4rq5e5CWGGVJXYvLqQEE/SgLEiGP0QY2JAH/gUFO4Xyn1op2QCKOZotEbfUwIFwqSDKqMPqkcHwdiM178wWMvXnucIrs8NvkZ1xq8irDLEQ2A4JDBSFyFIONVTTRJwu4ViJZVlZo4gTnCLFq0gbLlpVyGbfvznfNeV5xRbhuvGxIkgtZzDgNpYSditjcynWNvdR/bQdXK/wARNckcF0I9UhZY54nzHIVIALIe6LXlSM5B1Yz6VoNYHzlO6xr2MBFLdyOU0jSQrJCuQMEa4y2PGFGfNaf8Nub14laK7bXCALMvjuwDrA/tYEEfvQW2lKUClKUClKUClKUClKUClK/hNB5Xl0kSNJIwSNAWZmOAAPJJrGed+OniauEEiwQXKR6CxUSBTl5JNvDZVVBIxkk+drFzWj8UuktdDHhwOS6vgTOhw47dyi5Aztg5YAhciuXbIGcQqzfMyFxEy5KNKpiYlFYGWGRX6X/F0GaCC5f43HHcoksw+VlWE7uxKFFTXr05wcIVJO225GxrbuXLi3ubeN4QgGAxWNh2FxkjsO2fOPXzXPydyhDYx7IpndR1X0gZ2HauPtQei/yckk14TcryxXPzNncFNWBJBJ3QsgJOE04MbbnB7sbDGBigm4OHGJUSF2CqwJDlnJQLjQC5JHp/iuq6t1cDUPtIb/Bz6VB/0a7kCCW9K6Dn6MYVyR41OxKsPfsAPsK6ouEytpE9yzhXDARqIg2nwH0klhnBwCoOBtjIIcXEeJyOWVYj0WAVmYgHvGNHTQM7MQRsQmK5by4vpo2EMMkK50IpMSOVGMu0hLhARkBQhPjcell4fw6KBSsSKgZixCjyzHJY+5PvXVQUz5ux4blp0+XIBKs/cGwoLmNhkySH1J7zg+grvk4kZpEbQ0cSdyCTteZyCFwh3WNQSSzY39ABkzt7arLG0bagrDBKsVYflWUgqR7io+Fs6keNnkRRktjS4zt3Zx+cED9qCm8e4zBczdkyExW0gkmyeigdkWV1O4YoAQPcuB/dWf8AD7+bhUriVQeo7ywuuQokkjHREiABcKCcJ+gsfArZL7gcSu1yYka5bAQ4bShUdp84UADdu3IGPYVA8S5bmukMqTTBVj0YXTG9xqbVIxLKdCt4XAHnPtkKrPwqOREgUvIIlPWR2+6dyJLmabScuqDSuM4LNpG4Nc/K6ycO4lbLKCSv+jkmwFidXRGijUDzKhIzk5wPUirHyVZrBEH2kLJGfl48s7NE7r92AqRBsnTgDUCxO9V74mcaEUEeiSPUk8rSJDn/AHZUO/UIKuygtkjG7A4G4oNzpVG5R55jaQ2N3JovI2KZfYS4xpw2wMmCuVGNzsKvNApSlApSlApSlApSlBzcTvBDDJMQSI0ZyBjJCgkgZ2ztWWcU4Xd38bXFzNMFKxyi2tyQgt3fGn0Z5dKsxJHjAFX3n2wkn4ddQxDVI8TBQPU+381WeR+akuI2UMPmEjWAggph0M2gYbfcAfnJoOzlDmNIrEdfP+nDhyBnCxsw1EeRlRkAD9qr/L1n87xqSYo0cVuXbSr5ik7/AKUg9mY63ZdhlV8nVVgHC7a7le3uh9XQjK4bQ1zFoXLPpwJQGGCu+O3wCtPhdwiS2F6sgI/1brHqJJESgGMZJOw1H+SaC80pSgUpSgUpSgVD8bnFuyXBHaMJIQ2MKzAamB+5Vzn3G+PJqYqF5vRjbMFQSAlVdCMl43YLIi77MVJAJ2B87UHZdtPrUJHE0RB1F3YMD6YUIwZf3IqtcSjuZoZC0sMbYZW0q2iMrtqMrkFtHcR2rk422rv5aEnyyCO5WUqugu41glO3coVKttgqfBzXtd8MFwzdSc6gFBVCVVN8kjfaQ4+/yo8YO9Bk1zw4kpNaCaOKdpIkjYZdYwpxIiM4KjqYO5G+Dgk6TLWF3btGhjCxO0et5JiktwWdDGFihQlI8sCS2wGjde7NXvi/Do3Hy8KMBJpV5UOBDHH3AK36W9AF3BfV+9F4AbZVmt7iDpQzRaEkiDaGRDImJHVdWrsJGokMMYG1BW+ZeTpJRbyxMVke/eGIa3fChAQ5k9SHidyyg/edyFFaB8FuaZb20eOdi01u+gsfLKd1J2G43GfXAJ3zXPx3iYS7iVUiRLSBmtk6mAXkTSDIuAI1iTLNuSFcHbOKgvgJcobi7AbJIGkkYaQB2JkPj+5dvQYoNppSlApSlApSlApSlBy8Tv0t4nmlOmONSzH8D2Hqfx61jXLdvFNcR295DJC6BpowXKPpM7lCXiYFgg2OrdWUnOMird8VuNPEqxpEsixqbqUMcdsTqIwB+r6pUkH9KEetenCeOWfF7YXEkYQxyiJXZctG5VWzqx2qSwX2bwfNB0cb4eIIz1ZoVtF3Xqhi8bMDqHUySysTkAaWB8HGBXryrxKK3s7ieeULGLq6Jdidgs7qBvuxwvgefSvSLhkiRtGhMh0NGeqcbb6XGAwcLsBnux5J8VnvL/KLXIMXFGlWKBjKLfqAKOtl2kfy3uME7Ycg+RQWCD43cPacR4kWInHWYDAPoSgJYL+cVpFndJKiyRsHjcBlZTkEHwQaxe2NiItUS8OsbaRT0nnTr3EpDEa8ZGgAj3bfb3xLco8etbKeKGC5SaG46cbhMKgmYNiSKIMenqIw6YAyVI9RQaxWOc/fEa5mnez4RgmMfWmGnY6tOlGkOkDJA1epO1aLzzxRraxmeMEylSkYXGdb7AjP9v3f9prJuK8AS3sS4jmAlKSSBtcQjCv/ANSTSSSJXLAZGQqnwKD+8rWfMGtit6iKMFus+tQGAORlCD7bH3q78L4rxi10reWy3kXk3Fqya8EnGYm06sDH2jx7nNQcV3wa3tOjJELtYlUTXCx5BLZAbqsQWyQ2yE4wR6VGWfMttYSLc2F681iQepZtrZkOQNSlt03IGCMf5yobHwviUdxGJIycHyGBVlPsysAVP4NddcfDZYpUWeIAiVVbUBgsCNs+5/fxXZQYxxjhTWF/MIpXh6w6gGhjDIJJFV5GZT2PGGYnwNkb3Bv08WOjbkpIrsCScx6kALMT0hiQ5xthVORqPoeb4lxMIUljj1yI2FbYhNRAYsCR2FNYJzjB3GN1o/zstmRaz9NumAFyI8ISNDao3dP9NKhB1KTpbJ3INBbuaOZbRYZJJpV+W2VRHMwd2XVlUWE5OW7TkgdpztWTcThYQo9wZQJnE5jRgrR26MUhjVCSFLNKGA9s+1aZYcoi4iAezsIZY9IWS2k71xpIDEQnOVI9TkH2NQfNXKUhw9o01zpcvMrBjAxBTK6c5dyVycavtPjYUHbxThEVyES3URQMqLOc6nlaSRXkjLM2tNCRu7E4JyMZqs3Ms1he2131oRGq7ROrnpxSBljVigLZKAb/AKS42Irh4JcLIY4dGUmYKLZCY3Y9/U1kkB07AryElmAAwAK8+OSaTEyPrFyAJMu5hy5G4LkuiroRFb9XTfGFxkN95a43He20dzH9si7j1Vhsyn8g5H8VJ1mvwESQcPk6jagbiTSffGAxJ9ctk1pVApSlApSlApSlBlXxSt4p+JWUbqzBIpZJVUlerFrTsyPuxpZtPrjHrXh/+IXHBpc8Pndorl9IiYKdJVWc7t2sdCsB9p1ackjNdnx25feW2jvIQwltWJYqcHpMO4/wQD+xaoPhXxJT5SGC4ysyY6VxIG6cskTHJLAZjwdIJwfuPkUGm8BvJZkKSx9JwAwkGgBgw2YIHYqwGxzkZ8EiqtdWPW4i6oxBu7OVC6MpC6DpDkBsFsOu22ceAKjbi5W6iE8QxarISqzydLRsVdYpFypjLZ+m5BUqGU40gd/w9j6nErqRZQ0UUEMaKvcihyx0o2kDC6cbefXOKChQ8uTSW7Q2izxTLKYbk9NtEjRvqXRKgYxKur7SPGPJ8/jlflBVuoTES0q3EXcI5UiXpvl1VnySxEbfdg7+N9t6m4NG2sAuokbW4U4y2ACfGd8Dx7VGW1ugvUghVUit4jKyrtmSdiqEjG/aspz+aD8cy2Yurq1gJOiMtcOPIOjCorg7YJYn13Sv7xXhcfE7SezlLqFYRsykA5TSwYedvHnzjxUlaxRNdSygHqhFiJORlVLPtnYjLncD08+g7ILJEeSRRhpNJc5O5VdIOP2wP4oMl5q5PcQQLdSQxrH0rcMofo3ChwY1lVBmB86hrBIOv0zivCx5M0lltWSSVyzyLHGoh7hhYg7knosjY07k4Jyu2NmliDDDAEH0IyP8Gv6iAeAB+1BD8r288aMk6IpByGWQvryBknUoIOfTxjGKmqUoIPnO0eS1YRMqShkZCwJXUHA0sB5VgSp/DHx5rn5WkWS2jbKaNOjQyjMenbpE+uggjcb4B29bBcQh1ZGGVYEH9j58VR+S4FltpYrgPOIbmaNxKA7ARuekGBBY9hVs5J/zQSsdqlvds1squskYMkKYypTKrIu4ABHZp9dAx4Nc/GZFkxK8Ih6i6C7oWuGRiPpxxpnDMcbEnGCSu23rDH8rNotbeMJOgZWIMaR9MKqxkKh8k5C7eWryF09xcSicN8vE3TSFYnBlfSCzF2HdGMlRjAJyW9AAy3njgcEEasekyST6odCgrCif70a5crIunGwALOjkVT5YJZIkgj6U2XSJCp8aAXXJ1aCWDEHz9mn0rZbThbzkRXSBY3WSSC1wNKRsQkgJUZZ0Q7BQFBm8k7jK+K8L+XmU9F+hBdNGkWQ77NrEaad3yDkscDZlycbhp/wIvMW8ttrV1jIkQqunCyvINLDzqyhO/gMBWo1jHwJ4iTc3ULKqs0ayAhmIbDsGKKR2oXYnG2MitnoFKUoFKUoFKUoPy6AgggEEYIPgg+hFfOPxD4A/CLxmjUtZ3APTPgQszhysZ3COpQMDjwcehr6QqO4/wiK7geGVFdWBwGGcHGxHsQfWg+bo00lpuG3d4RIo1qRIsjTHLmPMJwSVVyGwR2nc1ef/AI/iZbjiKT9Tq/RL9TVrz9Tdi2++fJ81SLq+ltZZYDHHbXCuYwNBbTrVWBjKgt941KVyRrA+07Wf4MXc8fFJI5tf17fIL5yyoQUY6u7wTjIBxQblfSskbsi6nVWKr/cQNh/Jqjcmc6Wkr3LSSpFcO6kxyuEOBEoVUDnOAQ2V9GJ960CqpecFs+LRdZVZHy6x3CDRMpRmQsrecZzsfNBHzcSswHa5uBbKSSmmfptINOpmxHpJJOTjHkn1NTHInGfmrYtqdtMjqrOpUsmomJtwM5Qrv61j3LXwVmn7riURhJGVtOH1hTsYyCMA7nJ338Cth5G5cbh8L2+rXEJC0RJOvSwBIfO2Q2rGPTHrmgsdKUoFKUoFZjxri6LeznEYJkEDEs6agEidXLIdtLM8fU/SSM+MHSbqcRoznwqlj/AzXyTxrjbtctqVCeoSVZAHjYzmRlLFRlwcqWOcgkb0H1BwziiS9mxkTIdepqKEAbPgbN/xOD+K8WuvmzF05gluxcEKHWSUplSoJA0p5JI37Rg+azXkDnMXE0sc7GG+mk0LKo1RPhj0w4jIUSAroDYGtQAc7VpHFLu4jkTKrJDhdapsx3OWjXJL6cJ258MSM4AoPHr2sJjELAhZH1yFiyroDK4kmYkJhjjSTn2FZL8Q4ZWa7uV6iLA9uBqCqWTuTqZxqCmQsR6EEn2qc59nyv8ApbcPHEWYKygADp9XDROyvFgxljspftG/gwXNvBZzHdNcXDrqQXEsZXTmRo2aPT0yw0jpaAjElQxc42oLN8G+FBrme5jRugiqqTMMNNIyKJip9Ywy5AAx3D9q16sj+BvGZepdWNwuh4wjxodWAoAVwuSQFB0nAOMucVrlApSlApSlApSlApSlBT+cvh5bcRbqO0scvaQ6McZXwSh7ScbZxnHrVF4VyBccJ4ja3TTLNb9XpMwXTIOsNCF/ORrKjztj0FbVXJxawW4hkhfOmRSpI2IyPIPoR5B9xQeHMkbNaThF1uYn0rkjUdJwMrvudtqpPCbLjkNrFBCljEsUaKutpHY4XwcAAHPrVk5N4vLKJbe5GLq2YI59JFIykyjyFcf4IIqX4hwyKYq0i5KZ0nJBGcZ3B8HA/wAUFP4ZY8Z6Zae6s7UISQqQ61CgepLoFHk7e/kVHcRsuIcQT6PE7VngZZVWCNwrMM6VdxKRpJB2wfFXOTh1tChlYM6ju1EySnztgdxO/sK7OCyQNEDbhVj3OlV0YJO+UIBUn8ig9uGTtJFG7qUdlBZSMFWxuMH2Oa6aUoFKVVeeuZXto+jbL1L2VW6a+kagbzSEjCovnf7iMD1oIrjN617xEWxwtjZjrTyBu15NOVibB3VQQ5X8b42rGOZlS+url41EaCTC9NUMTFj9LUcgdV92aQnYBvOK0bituOE8PY4Zr661CNQf1yd0hJP8Mf8A9FX3Jy2DhcjK74Eayx7tMwYGZic6ERcq7eAMErq3O9B7RWdzIr27Txl2aOZS1wCwZSYy+vJ30rnzsoB22FWLkfnG6ij6byCe2RCF6vRJjkRgcoHkBkGCcBmUn0wF3j4OHCHr9W7aNPp9TpwGXC68hi3TVdIkGnbOWU+gqctxHLHKq3M0ig69LraLJ4wZZFc6o0TWSNQGAQR7UFu41zRDIlnpYTxNmSUgKuxBRY9AP6mLKR3YCknbeq/xrmH+rArbpKkJJ+Yl6WV0dFssGfAXTkpufzT4Q3SJdXFvObN+u/a0bR4ZlUagm3erZHavqrHGPOlX98pljSN0Zct2JjfQcFpW8RxR+v8AcwUfghjvLXHG4XfM7rrZx9VGXDxo6LIRE4Y6yqjuTAwyY2zmvogGsA+KEtsXT5eWPMUc7LLqz1CxIkGd1dmdycgfpIHit5sv9tNwRpXceDt5H4oPalKUClKUClKUClKUClKUFY5s4NKXW9tDi7hUjSfsnj8mJ8f5U+hrt5a47DxC2WVMEMAJIyQSjEd0b/kZxipqsj4xb3lvxWduERllQRyXUBYLG7TE50BsKHKrkt5Hp6ig1mKMKAqgKoGAAMAD2AHiiRKCSAAW8nG5wMDJ9dqz2Xni+R0eXh1xHFp+ogjMhU53ZZYycgAg4KDwdx5rpHxNT9VjxBTjYG2ff/H8f5oL5SsivvjBM8oitrNg+CXWcMHUA+dC/jJ3I8ea4/6zxC6Mq9aSQB940QRqBsVKzxtpXGCe6RckAZOqg1m74xEgfDqWTYqMkhsbKQoJ1H+0DJ9qrX9I1yGWOXDOc3UjBS/aA0canuWNE3Jjxvnc5zmKsxHaiMsn1ZQVxGAy62fGjYgAtkgscY9SwFV7n7m1IbeS0j3kZSJniKsvUAXMJOBrULjW2BsFTt1YUK9z5zevEruK2i6ohRyNkUSEucsy6v8AbVQBucEjUTjJFdlqkxuoUjliDsweSK3Ll9lACFlCthl3yxymkktqY15cnRRoovBGxdji1iabuf0luZ0jXOldzvtsqgeCbnwzgkcJlYFVunjDz3Agf6CBQcLqJ+u5Jb3984GQ8X4dAuoTKkqpPgylV6k04cFY4QxcrCjHScnAw2f1Ew/FeERw9fprJKWjPzl1HHrkwzgGK3Zm0a12ByAdK+SdhcZeHyNhLdWjYqFUZCLaQscklVbV1nAx5yoxtsdX56f+n1/QS1ikPQXotJ1ZC4Cyd0oLlmLAE7MW1n0NBk3FOMtbJbwy2xC21w5iSVMOyISoJkWTKse4NpBAZEYfnSbKO8mswhtreGCRiul3kluGXcAMpUapCRqDM42OW8bx3H+W7aWF4y9pJfzuZW6WMxhN20LqY6UG+P1tnP3HEFYPcWSJbzTTC1llJFykrHXG8ZSONEdTpUqQSSDjUpA2BoPDnXgjKgiTE31hCJNKHLSsoALnbqquEATAGHO1aH8Hea2vIZ4ZZDJJbSaVkbZnjOdDMP7tiD/FUmPl8R6p+v1IlSRESRAtvrwQ5wwQEKFLFguNWB5rx5C5g/p93DGYHRbjKS9UoGijWXpw/bggqSdWoAnUPbJDf6UpQKUpQKUpQKUpQKUpQKp6ymG7vrhHj6Y6IlErFdLRpk4bfZkdcexU7b5FvY4GT4qj8H4Itxcz3kuDbNcCaBWGzssUcaytnyoKkp76tX9tBbeFcRS4iWVNWlvRlZWBHkFXAIIPuK/U1pHJksob0P8AHpUbc8E6h1NLKsYdnMUbFVkz6SY7mGcnSCAc43qu8ocVtY2uJEkWG3AQmMhUVDpxjSe4OAhJHnLkHddg6eJ8n2zTNcXLwrscARxDtGQNckgaQ9uxwwHtiqbzJwu1EiSfNTMF0hIlVzBoACt3yYRNj+pz5PnJFaLwa+tLxvmYoVcklRP013CYxhz3adzj9jWdc/8APMUk7W9jA0l00bj5gsydNEDFjAc+ysdS4Bx+rxQcfMPNot7fEKPDrjKRIihWAwQFaVyGKZw2IlGojPUYEk1rkrlyNwZZpU6GpX6JPe5YnpxZ2LK4J1HYADJ9xJ8p/D6ZmE9yIQy6mZLhuoznAwjKM/aMOQNzqA2zWijhfSBDMkL9N2ZkjAaCF2JcjBIE8zeo9RtnRuHNc8XitYRPDJHJd3OmBDFHiMsMY0sVbEEYyfUHBO5rke7MiD6mQrMV0tM4lOpS13LoRC8aEHSFGliVA7dOJY76gQBFGAgQYTSuAVtVPoSuGkf0UafQkec9xdW6s5msoXnI0yOkhIiT2VmAVEDaVX9RbOxcig7LaQOOhbiVYlIkuriQdMvlQxHeAxd9i2wwu2RkV52V4k8nzJzLvotLfUnTBCbuAmQrkZ+4nSufGSKgZeHMIn13Uhto3JmuLsKneWVtMUTRkNuckuNzgbgEDp5au3ZQxllknfXuxnwiSMCAEjiROqRgAjGMMQcKaCXu+F9SOXVHaqBgzySZaMsgz0xgKemmfcZzg+Wql8z/AA+uLtFuFa3gbOIoEgdOtjATqKZGAyqjyNlxq8HFlntklRFljV4FJSGAQzOrvnOO9wsgyD3sBk5OwGWiuNMwkBklZLvppqCC1jWCMt4BuGJ1eRsRqwM9uBQUmS/vOGsySxPDD1AGiVUMSyN3ExuWOmPOlgjHSfJ8YqF47FHIJW6wLx6Ssyaz8xI2k6QTgdoBYtgZJHjFTvMnQduravLIdTi4F2qSRNjIDmSNjk6tkU7EsCuPWgRSEdSNpAUZj9y5LMgOjyNS6jtnI/Pig+uOU+KLdWdvOpyHjU5GfI2Yb77MCP4qWrMvgJxrq8P+WIGu2bGQfuWQl1P4xkr/ABWm0ClKUClKUClKUCvzI4UEkgAbknwB7k1U+ePiHacMAWUmSY7iKPBbHu2ThV/ff2BrM+XOK3vMt00U0nRsIu6WKIkawx7UZvLZxjPgAHABNBpNhxb+rSMIgf6fG2Gk8fMup3Rf/pHqf1ePGc2G4dmmEIXEYTWzY9dQ0KPT0Yn9hXDwGeARxw2sRjjDuuhAq9MI7dzjOyuynB3Las++Oq543EIJZ1bUsYbcA+QcDA9QT4x59KCTDA+Ky6biVrFxO54hciNIIh0EcDOo9pkdggLOxYhFGPAY+majePfFGG1ie3tWMlwUbvYjRHpDEls4LzMckr7sBnbFZXy5wK54pIBqYxRuokbVnpq7btgnYfx/6oL1zfzzecXkjs+HRyRW8zMgc9vVC41EnHZGoOSB77+1WPk7k9YIridnUd6r12XUzmMgM6q64CliVVANyqnJGAZXlrgMIlj6aysgQR/U2IjjJH2kAJG7DuCjvIA8KxM3fo17OkanFuml2I9QD/7bwB6LqbYlKD8cJtUiBujF2qmiJT3OxLeQT4Z2O7D7iSTkBTX5t7Z5CMkFnbWXA1K0i4zJv/0osBUB8sAfTJ4+YuMq7tpDtDCekiIwUzTHYpH6lgMrkYCjWfIU1aOH2mAwYYZgusD7VXSQsaEY7V/Hufeg8GjjSLOkmGPOFAyZSfX3bUx/7ic+MV4iJxjVpN1cHO4DCFEORtncR5G/6nbOwOB1WEnXk6o/2I8rGMbMwOGkH4H2j/uPgivOS2fpO8jFJZTg6N2C52ijO3djPd/cSaDNOaeKSKBbxOLueJlVHeABC7PjUCz6DoyQTGC2TvgDNWuPmJoYw1w6bMqTtHHM4MrAgQQqqD1xuScDY+ciD4rYNazpO0RWO2AaGJZiNl0IkUYLaFV3cZJ7mKHAAxn25piu/l3u7hWSdSOlCkwUAk40RGJS8krLnc43PgAUH65h5tltyECyPezgLBAke1vH4LsoLMX3BIyAdKgYAJPrY8vZRkuZp7m8cA6SqFbcv4eTCtHrAGcvq+3CivLkng0kauscYjvpWPzVzs3SXYqsYbfWykEK4yPukydIa+rwaJYTCoYId3wTqc5BbWx3YtjBJ8gkUFKfgkaBZkSaRepqTPQV7iUkgSNqTcAbqMABRnwBii8x/DeSRCY0iku5pmzplzpbPeE0hRpXbOsbb75OK0m4v2kZmIdNOI9CEak1DK28eDj5hxgswP012B8mua54IyyRxRSSJeyR4PQcrBbRAnDaMYYAkgAgGRsk4GdIZTyLzLPwC6eC8t8JLo6mcdRBnAYMudSgZ7fX0/P0jZ3SSxrJGweN1DKw8EEZBFY3zj8PPm2aO1nlmmg1mVpOmQGYayjMFBkmY6NiSFXHgBRUd8C+dHim/plxnSxIi1eUcZ1Rn8H/AMEfmg3ulKUClKUCsg+I3xTYSPZcNOqYA65lwQpXdlTO2QoYl/Axj9v18W/iYsSyWNm4M5BWWTOBGMbqpzvJ6beP3qifD/lRpB1JIepEH3hkwgabGYYy2ks6kMGIAwB922aCMsuFF1lvJ1WQzQSOMlmKEtpSZ1UMwJKsBqIyzjfzVx/+Oj6ZrvUuPooQfQhHYHfwdyN/xXTxO6bS/wAxMqQSnCtGBFCJF1KWUAdWWGFQUGQFdyPUg1GfBS6S3PFS56RWEsNYIKiMvqyBvlcrkDegcU5tlt7B2Rwlxfu407640RtGr/iMK2D/APYfbNZ/e8Qu5nFsJpJQZAFCM+h2BCoUU4GBgBTgYA9KmOaZFvZp7qPsggSLsIJbQzaCwDZVXZsNp2yHz6NXjwrgMf8AUIIzrEcg6jIzYdYyupNTIRksuG0rvhsDcigleQOV2M008hQpblkdmYNG8zbIo7h1ASfG4O2+DWrcncFS3gWTBkGV7tODdSr2oVUDaFP0+h/3PADFwzly26QiVFSAxgyeMrCp36zgnVLIQy4yQq6wPUmXTiXXuBDChV403fwltE4UjIIx13XBC4OlcZx4Ie88xVZFXMkzMAxOyySMDiEHyI0G5x4UHySa/vEmdEFpDJiVhqnnwMop8sANuo+NKr6edwuDyw3iqyCAAySKUtUOSFiBGu5k3yVY4OSct2gEFjXYzpaRliHkOsDwDJc3DbeBttgD0ChT4VKD2s7UW6xQxKNZACKd+lGowWzgkn3J+5m848dfEOGu0aQxN04y/wBVgTrKbkhT/c52LecEkb4r04NYtGpeVtU8h1SEeB7InsijYe+5O5NSNB5hQi4VcKo2VR6AbACuCz1aTcXGIzjOhmXTCoG+W8asbk5wPAOBkydcXFraN4/rHESEO2ThcJv3+6jzg7bb0Gdc18RWC4fisw6gggAgtVDahqciOaYnZMktjIyATjJBrk5a4nc8QnWTpnWi65LqZCkduJAMJbRt9zaNXe3qdRyNIMZ8SZUleGc64PmlMncwwsdspZZGjOR1pBpUDGwXHnVVs+H1ibqLrdwsWctGjMxkmZCQZZmZiSuRgJ6hVJ2AUBe+HWMcEYjiUKgz/JJyWJ8liSSSdyTXTSlByXFkC4lAHVVGVC2Sq6sZOkH1wNxvjaqxb2syNLEWKRgLJdXr9rSNpJZYs7KqqF79woJA7gSLlX8ZQQQRkHyDQVGKz+ZiCR67bhyAkaGaOWbzkk7GOI5Las6nO+QPuzrmflwT2LX1tG9qtjhrZy6OZlTGXyq5wCqlXLtq3PggnY+OcIW6jETswTWrMqnAcKc6G90JxkeuKi7yxLyPLeMsVnAcxxagEYJv1Zj6gekfgYycnGA/fIHMi8RsYrgY1kaZAP0yL9w/Hof2YVYqy/h1pJwni628Cx/I8QJcBiR05FXuVDvuRuFPkbDGK1CgVn3xj5y+QtRFESLmfIXT5RB97j842H5OfSr5cziNGdjhUUsT+FGT/wCK+V+K8Rn4vxBpBGzGZ8QqA2QkYOEjbBVSRjJIxk5ON6CZ5K5XjmuQkhiWe33bJWQyPIM5ZdRXRAMlm3ydjua0r5LvjjtVnLMWLzgguImy7yO79qNMxwAN1QllAzU3yxyDbW0ThokMk0YSQYygUeI1B8r7k5Lnds+nvzNwlVtWOuXSqPrC76y+MyFFUl5RvpHjJGRgDAZ7xR0tbeYxiIMVc9OBcqTDuqGeQYaOEHUxXdpD+CpzrlbgZvL5Y2fqPIvVcq2svjLyBtwNTEBcN41Z3xU7xYSSyJBNDCsFv3GGJ9c8UarJgO41aNAA1eBqlUnJOBC8o8aMEt1cxqUkFtiNkUlYdWldZHqwXwTsWO/tQel5wQyrnTIsjTLGwYYRpCxGlW0rq04Z22woKqANzXPym0UPEGFzKhjturhzlizIcKYgf1k405zjzg4rTOMWfTiEzfUdYWkcHUcRyldESpkkyyojamOSF1eBis/+Gluj38j4j7YmlQP26WJBATIOMA4147Vyw9KDZrfiCpFBDDFiWUkpCQFLyZ7pJVBOmKIYJyck4X7hv33UHSj+VhYZ++4mf9TyHtVvd5GIGnOyDAxlajG4k0EscccavxS6QKiY7YIVz9SXfKxg5OnOTsg3GatljwNU6ZZmdoyzZJ+93A1SuMbt5A9FBwANsBFWfChbHRGWe7ut5ZnwWVExnGBhEXOlUG2W/c1Zra3WNFRRhVAAHnGPyf8A3XrSgUpSgUIpSgoHFuQHnu+o87tFI8hk30kRsmkQBcEMpPltsKCuO9ib1a2yRIscaqiKMKqgBQB6ADYCvWlApSlApSlAqG4/whrmS2BYdCOTqSIf1lVPTB9wHw2PcCpmlBW+f+DG5s36YHzEOJoG9RJH3DB9NWCp/DV2co8Vku7OG4kj6TSorac52YAgj2B84qYr+KuBgbCgzn46cXmh4f04Q3130OwHhPUZ9Cxwv5ya4vg5ykYwl5I7Moh0W6n7VDktIyD+1iQAx3bBbwwA0TjPB4rpAky6lDavP8EfsQSD+Ca70UAAAYA2AHpig/tQ3OPGvkrKe5xkxp2j3diFQfyxAqZqL5j4d14SukOyMsiIWwrPEdSK5we3UBnagxePhJt7G4e8RBdXRdZpAF1RRAK23uzyuik+7/8AEAVP4dw3DCeGKONomYGR2AIJjR2VckgFdi+DgZUEnbBu/wAX42jiYquLl5GkkJ3HSVnCKuezcdx/V2r7bcXw7SYxJE0aYkVenpUgyRwnU7OWIXpoz5P97ELnSpBC+8B4e8w2Mip01Gpzh9JTd3GNKzy7DbOiNQNsgVnvCrPoT3N8OlHEsawW65BEksaRxhlAGJIw6Fsk/nBq5cEuprq4ME2RYTlljIUgTGMF5E3wx1nUTKQAwXC4ya0Cy4JBEAEjXZ2cbDtLkk6fb7iBjwKCO5P4K0KGac67qXueQgBsEDC/gbePTx6CrFSlApSlApSlApSlApSlApSlApSlApSlApSlApSlApSlBnvxO5TueJvDDGkQgj7jJI58s2GARBljoHrgd3kEDEFzDxmayvIvn40ispE0641LaY4yxEAC5C62KasZyoA2wca/XnPArjDqrAHOGAIyPB39aCjcrcXk4nfC6EEkdlBE6QtJsZJJCuXCg4wFBAPs599r7QClApSlApSlApSlApSlApSlApSlApSlApSlApSlApSlApSlApSlApSlApSlApSlApSlApSlApSlApSlApSlApSlApSlB//Z"/>
          <p:cNvSpPr>
            <a:spLocks noChangeAspect="1" noChangeArrowheads="1"/>
          </p:cNvSpPr>
          <p:nvPr/>
        </p:nvSpPr>
        <p:spPr bwMode="auto">
          <a:xfrm>
            <a:off x="155575" y="-1462088"/>
            <a:ext cx="253365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http://etc.usf.edu/clipart/1800/1825/williams_6_s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819400"/>
            <a:ext cx="253365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is for Population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1.055 million</a:t>
            </a:r>
            <a:endParaRPr lang="en-US" dirty="0"/>
          </a:p>
        </p:txBody>
      </p:sp>
      <p:pic>
        <p:nvPicPr>
          <p:cNvPr id="11266" name="Picture 2" descr="http://www.brown.edu/web/images/appleseed2012/employees-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743200"/>
            <a:ext cx="4544847" cy="27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is for Quarter </a:t>
            </a:r>
            <a:endParaRPr lang="en-US" dirty="0"/>
          </a:p>
        </p:txBody>
      </p:sp>
      <p:pic>
        <p:nvPicPr>
          <p:cNvPr id="10242" name="Picture 2" descr="http://www.capewaycoins.com/FPCoins/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86000"/>
            <a:ext cx="3276600" cy="3299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is for Rivers and Lakes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Mt. Hope Bay </a:t>
            </a:r>
            <a:endParaRPr lang="en-US" dirty="0"/>
          </a:p>
        </p:txBody>
      </p:sp>
      <p:pic>
        <p:nvPicPr>
          <p:cNvPr id="9218" name="Picture 2" descr="http://www.pillsburyphoto.com/photos/fullsize/37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199" y="2438400"/>
            <a:ext cx="4609101" cy="307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is for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Birds</a:t>
            </a:r>
          </a:p>
          <a:p>
            <a:r>
              <a:rPr lang="en-US" dirty="0" smtClean="0"/>
              <a:t>Cats</a:t>
            </a:r>
            <a:endParaRPr lang="en-US" dirty="0"/>
          </a:p>
        </p:txBody>
      </p:sp>
      <p:sp>
        <p:nvSpPr>
          <p:cNvPr id="26626" name="AutoShape 2" descr="Image result for birds in 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Image result for birds in 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0" name="Picture 6" descr="http://www.nature.org/cs/groups/webcontent/@web/@rhodeisland/documents/media/prd_029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743200"/>
            <a:ext cx="5712714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is for Sports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Soccer </a:t>
            </a:r>
            <a:endParaRPr lang="en-US" dirty="0"/>
          </a:p>
        </p:txBody>
      </p:sp>
      <p:sp>
        <p:nvSpPr>
          <p:cNvPr id="8194" name="AutoShape 2" descr="data:image/jpeg;base64,/9j/4AAQSkZJRgABAQAAAQABAAD/2wCEAAkGBxQTEhUUEhQVFhQWFBQXFBQVFRQUFRUWFBQWFhQUFBQYHCggGBolHRQUITEhJSkrLi4uFx8zODMsNygtLisBCgoKDg0OGBAQGiwkHCQsLCwsLCwsLCwsLCwsLCwsLCwsLCwsLCwsLCwsLCwsLCwsLCwsLCwsLCwsLCwsLCwsLP/AABEIALcBEwMBIgACEQEDEQH/xAAcAAACAgMBAQAAAAAAAAAAAAADBAIFAAEGBwj/xABAEAACAQIDBQUGAwcCBgMAAAABAgADEQQSIQUxQVFhEyIycYEGQlKRocFicrEHFCMzgpLRc/BDU2OisvEVwuH/xAAZAQADAQEBAAAAAAAAAAAAAAAAAQIDBAX/xAAiEQEBAAICAgEFAQAAAAAAAAAAAQIREiEDMUEEE1Fx4TL/2gAMAwEAAhEDEQA/APDZkyZAMmTJkAyZMmQDJuZMgGSSSMksALmgW3ychJkKCE6QdpKYFjht2hKZtIWk5NCT1LwLCSZpgaEmiYmk2XmrX3TrfZ32NzZamJuiMe5TAvVqnkq8B1j0J2rNgbCqYhu6LKPE7GyqObHhPStnbLpYVL5sq28enaVeYpj3E6yXbpRApqi93dRSxSmeBrP779BeTo4V79riNSfAh0ZuRdvcXotukXKNJhTOz6TVTmy9nSB9D673P+9Iv7SbQKLkpA5m0AW5Zj6a+glxSzsLk6W1Y6KByUchynG+0O1++UonKLWZh426Ft4H4R63jK9KsUxSbNiGzVeFId/K3Oqb20+G568jTYzF5nGVMzs1hm77FmOgA3XJ6cY4+DYd+qeyp8CwOd/9Knvbz0XrF62NVf5C5OBqNZqx8m3J5LbzMSRtoAlQlyVXeb5Vd+JDGwyi1h5X4yrSkrMqZwMzKoCAtqxAuSbDjvuYLEuzcyeJJufrHdnbKakRVrHs9GKBrmoxKkKRTGtgSDc23RmTONtdaAyLqC971Kg5s/AH4VsPOL9mfL9T6R1Gop4VZj+Ky/8AaL/rBV8ew8ICflFm9X8X1jJP91VQGqHIp3aXqP8AkTl1NhF6u0baUh2Y3Ft9RvN+HkLSVUdvqT/Ftb/UAGn9Vvn571qeEdx3UY9bG3zgC7sW3kk9dZC0sV2aQLuyr0zAn5C8PgcOnet3mAuq7g3PztyjCsTBuRcKbeUyNVMbUJPeI6DQDpbhNwCqmTc3aAamTdpIJAIWmWhlomS/dzJ5QAATeWM08OY0mE6SbnIFcUmgsuDg9N0yngukX3INKnKZi0jLtcF0knwthui+4elR2MktE2ljRoG+6NPh9N0VzFihCaxn920jQwDX3Qr4JzuEqZRWla+E5QuzNi1a75KaFj8gBzY7gJ2ns17Hu9jVGVd9vfI5290dTv4Azs1oU6KZUAp0x4ipsxPEs/A9BdvyyuSdOe9nPZGlh7s+WpWSxYtcUaXUmx73Q68gN8sjXqVKjDDqUWx7TE1O6zKN4phv5dOHfD1KoGZhh8KD3QpsX5k2N2JmsQUsKaA9mPDTXTMeD1WO89LWH1iuaoFQCUwOyGZ/dcjurzZEPH8Ta8gJY4LZ5Jzvc8bte7HnzMPg6AVc1hmO4nUADeeR10GnOP0wbXOpPGE8c9qvk+Fbt6uRTIFt27/1a04NVqFgEsCxAuBlGvlqfWdrtejfxtkXfbex8l+5tKDEYnLpSXL+M96ofXcvoPWXbGfbnNsYZnfMASoAVSfhXQXJ0F9T5kxUbM4u4UclGdvsPrLnEa6m9+Z1MWencaSeUpNYh1oKOwXUi4rNYseYQbksdOfWVSqWuSSSd5O8+Zl5g9nNYmp3aR572NtDTXmOe7fArQprvzN8l+mv6x7hqBsJroIalsN6h09eAA5k8Jb1sQB4UUdTcn6m0j+9GpT7MkKbkjcqtfg1tx5GPlCKJQp0f5dnqf8AMt3V/wBMHefxH0itZDa9z6kmEe63BFiOEGtzFygV60TeEaid405Rw048uGWmA9X+lOJ6nkI+QILSY6mmG6lb39ZkO+0WJuCR0GgHlMhuBzIoya0I0qwgSY3yFsquHhkoQ6pCBZFzGwlowy05JRCASLkXJFKQjCKJBRCLIuY50VAIZAIBYVJPMfco65ZhVTICTUSeY+5UlpLyhFpDlN06RJAFyToANSTyAnS7N9m3Fu0Ri3/LUbutWpuQdN/lCXLL0OdVWzdkNWayJfmeA6kzqdm7Ep0tSMzLqSRu8lt3fW7HkIWriRStSpKalQ6WUMlJeYU72HM8efCKAsx39owOqrZcPT/MfCTN5rH9jnVjiMdbugWLkZaYualTqcu4eZitYovfqjOV0RbfwweSINDbmbj9YJ8RTo5iSWrOO8fFlB4X039OGnmgMTvqNck6LmOnoosAIZeQczV3quGe5J8KbyRyA4CNU0Smf4jXfiqa5fzNuH1iNLHsUN+7mNgQPF+e28D/ADvkqOCYWB3tqTvFuhimX4PnVsmM7RgFWw0tx0G6wjWLqhF68zr8hwkdl4S3ePoOkDthC2h7qjUsdAB1P2E2lsx2NqCpiC5s97k91hqRyBHvD6/pE8ZQcGxCgg8WUbvMxzE7QVNKIPWofEfy/CPrKis998wuY5MqUB7zJ8yf/EGSTJTTtLCoSSBvyKR8V9SeIEVI00kKDspPEHRlOoYciIpmXIDEYx3a7G5/QchyEXqNaWuJ2ce6y2VWFwHYKR8945GBbADeXT+6VujtVOCZPDYFqhso8ydwHMnhLSjg1ZgodBc9T8tN8BjMZoadMFUB1B8TEcX/AMSpfyC+KyDKoGcqLGobi/QDkOsSfEEbgo9Jt3MFUEfIbaqYhhx+U3iKnbd4+MCxHBrcR1gzTJk6ODZyAu//AHrK5UyWeZLtsPSGj6sN5G4mZH2HOiEUwQkwZnUigwiwIMIpk0hlkxBoYQCRSTWFUSCrDIsihtRDosgqS89mPZmtjXy0hZQRnqN4V/y3QfTfJktuoJFWqS+wHs/4TiH7BWtlUqWrPfdkojW3U2HnO32d7AVKZqLT7OkwZRTxLFq1UrZi7qvdWm3gAA1Azd46GXuy/YejTFy7vWJuazBC/XKrhlHnqes6sPpPnKqmDmMHsRKV2DCjRA1cELWqcwa72A/LTsOZEQxmL/eT2SVlSkNSlIPU7o3vXqvlB9CR5nWewUaCqLAfO5J82OpPnEsfsHD1lYPSXvWzFRkY23XK7/Wa5eHrWPo+LyGjtKit6aBytrCozFs5uNXpixy9AfQ7pOpRqKM1Ug2/lItgt7XFlsAumtrA9Je+03sycGO0w9MMCbdpqzUr6Dua6n4voJUUMKKJbtTnrFb1VJzJSXfap8dTpuXznLlMpdZfz+p0qxhCe/VuoJ3cW8oQ5DYnQDRV5+sj+81KraBen8NDlHnaO06bZtyBEtcsiEG2/h+kzmvgJYakABUq6A/y1HiPkOA6mOLimJyp3QOC349d5kWoKx7W5YcBxW/xdORj+AQE3A0H1M3wnwY5BVOvM6mctWrHO2bVToV8txB4Ec50O2MXYW5znP3ZnYBbk/71J5R+XLvUOlMfTygFdVO48ujDgYiq5pd4iolNSid7dncgHMRwUHcNd8RGMO4W/tX/ABMLrfsiqUQI0tIUhmcAufBT5cmf/EEMbUDA3XQg2yJrY35QW0xc9opJUnW+pVj7rfYxyyToB4zEZjmY3JiVQ3kyL6mQNraQ2C5FoUkVt+lXgdwfoeTdZDJrHadNaIFSoLuf5af/AGaXiFNUQg2sbjhIsDvtG8RjXJJJNzF2xTH3jLNCnTZiFUaxitiOyBRDr77fYdIPDY9kNybjcR0MVxmHt3lN0O48R0MuUAGoZuDLTIgUAkwsiDJrFSTCwirIKYRTIpDIIZRF1hFMijZqmIdAImjQoeRS2udh7LfE1ko0/Ex1PBVHiY9APsJ9A7F2ZTw1FKVIWVQBfix95j1J1M8f9lNr0tm4Grj6wzO7dnQp3szlfdB4DNck8AnE2BUPt1Ww20u2r4tBelh0xODZa5SmexQ1UplEcKyuXItfeQTvnd9N45jjy+avH097mFRKzY+3aGJpLWoMXpuO6wVraGxB00IOhB1EdzFjYDu8+fTynQpzntp7WDB0wE1qVL5NxKqtszkHeOAvxvynK0f2uMthUwwI4sr2NvyWsT6iUvt5RdsZWNYZXvZB/wBFbilkPFT3j+Zm4zicW9tI9B9DezXtRQx6MaDElMvaU2Uo6Zr5b6kEHKdQTuM4v2r2G+EI7NQ+HqvvIJdWY3C1G4jk3oddTzn7EscV2g9P3amHe4/FTdCv0NT5z2raGHV6bI3hYW3XIO8EDmCLzPyeOZzRWbeKYzFG/Z0wFUG2nE8STNsrMy07kgWv948mxXpMxq5MwZgqmpTUsQfFZmFvKNUMAwIAylnPeOdNL8NDPNmGV9o1UtlYVixYaAaX4ZeOnG/KXuHwwUaWA4Am8UpvchEIyDj8R4ny5Qu1K+RCek6sMZjFRV7Xq0y1iW0+GxH1tEcdVC0gKXhbxMd5I9w23eXGIV2LawNHE5Lg6qfEv3HIic+WW7S2F2l4MEXksRSIPduysLqwG8deRG4iANKZao01VQ3jOAoMXAABvo4O7LxvF2psxCqLk6CHxbdmppqbn/iOOJ+EdBNMcfk9IVcLSuQKul9+W/3i5wlIf8Yf2tFc0XZDeVNBaYWhTXNUzdpkAIUAjU7ib8BKvHYvMxZtSf8AekxcS1NgV9RwI4gyOMogjOngPD4TyMv9AsagPCBv0kgeEHa0IQbUjCUMwbKBcHQrzgqjEnSPu3YJzqMP7RLkMOrsmxIzCblY1djrebj3B0UEkJESSyakRYUCDAk1kUDKIVRArCoJNGhUEJlmIZsHjIosdj7X7NWjU2eHGalhKOKrOPiah2bW/qqdmP6p49ia7VajOxLO7lmPFmc3J8yTPc9qYSpi6GTMaobNTe5Rai0nKsXpVCASwalRbKxswUg20I532U/ZPikxdGtUai1CnWV2KuSzCm2a2QrpewuDbQz1JOumj2r2K2IMFgaGHG9KY7TrUbvVT/czelpdDSBSpeSLSgqfa/2bTHUMt8lVbmjVt4G5NzQ2AI9d4E8HX2Q2lWqvSTCVMyMVdmslIEHeKrWVhx7tza2k+jQ5PGw47vvJgnn+kA82/Z1+zSrgsQuKxFdC4R1FGkCVGcWJaq1ifIKPOekg8flNMeZnHftS9r22dhBUpKrValQU0DE5VurMXIGptlAtpvgHO+1uFLbQfiLK3QDKL/WL4TBk3bcSdOYHOU/s3tipWw9JqjFqtQ1Gq1DvINVyB0Fju4DSdFgGNQ362HkJ59xlzv7RpdYWkLZuJ39TzlPt+vwvpOh0AA+85jFvRqO1zUGumikfqJp5PWlaU7nSwgsJh2d8t9N7HkBvMsWw9EbqxH5qZ+xMDjAKdMBGDdpcs4BAsDYILic2vmloLFbQ7wCXVFFlA09T1MC+NqfFcdQG/UQLqBvI+ci76aRcqFhg8dY2bIuYEZ1UAqTx0lTiQysUbQj69ZignfHKR7VchB7RR3D8QHumVLaapy6yFYRivh2G8EeYMBUOkYAdQBreNbNpLkd3v2drW+I9JHBYU1WtwGpPIQe1MWCcq+BdFH3lzrsyxNEHwt/dA1VpH4x8pB6cHU6Rg9gUpZri5YAlQeJlXWqZmJa9+P8AiSQkG/EboTFWqDMos3vD7ytjREuvKZNFBNwLROTQSAhAbREkqwyU4NGhVaRSEVIzTWKdpCo5k09mLSSrB0zDrIpOq9n9r5Clzowy7+KAD9Mp+c7/AAOPt30OvEcGHUTyCkoIsTa5BDbyjDwuBxtc3HEFhxl7sbbTKTTfR1sGW9xqLqynipGoPEGd/g8syx0qV6/R2ip6bieI1Fwb+RHCbXbNE5stVGyglsrq2UAXJYA3UWHGcNi9q2oMwPioVLfmRGW3yCn1nz/gMY9GotWkxV0IZWHAjodCOYOhGk22b6Qw37VdnNWSitZjnbL2mRlphjuzM9iATpe1teU7YV58pYzA08Uhr4RAtRQWxGEX3beKthhvalxKalOq6r6Z+yT2wr1qbUKwLCioy1ydMu5abniw4HiBru1Nh6++Inj/AO18/wDyFUYfDvmr4MZ3o8Ki18oLIeLU7JcfDUuPC07nE7WA3n7D/J+k4+hselTxNbaCX7Sp/DpKdQtWoCKtRT+Q7uGY89JyzkgA2RswUqar+EIvkosW9Z1exaOlwNBoJV4TEVXcg2YCwGZEPnqROnpqFQaAeQAHyE5vHCJ7UrZUPX9JyrmWm33OccQdR/iUWIxIBmPmyuxQ6tDXfC0KgI7JtxN1Pwvw9DuijuTqJs1LDvAGYwkKlPUhtCDYiRFgJbYpKbKnaFlqMuuWzae6WB42iS7JUnuVlPRwyH7y+Jq7Mbyxw7dihqk95tEH6tJ09jVC4vlK7yVYHQb9N8r9rVs7XtZRoo5ARyXHsJNtCpvDn11/WRG0mt3lRvNREQdLCQVTKlo7W1DF9pTdERVffYe8OMoapW+ohBiSjhl3iMbRpK69snHxjkecr2asqAHdeCsAIQtppBBYwEfKbotZhlGvLnMqR3D0uyTtH8R8IlQMr4OlmN2seUyVT1iSSd5mQ3D2rVMJI2k4qnSdNYcLApCK0mgRRDDSCSEEigQQ9JpCkJJhJsLQgqSzokVKd2RHeiO4zGoGFNjYqTTdSVDEGx+I8pUJLDZlfI4J1XUOOaMMrj5E+tosbxpLLBYp6qNRNNVPeelkNQhzltUpd5ibsoFvxIB704yt7P0n1p1CvRhmHowsQPQzrcbSNGqQDYghlYadQynhrujG1sMrhcQoGWp/MWwslW12sOCtqw/qHuzonnym9/CtuI2fsCpTqo/bBMrBhUpls6kbiugses9UbG0KQRBTZO0ppVZqQQDPVW7M1OwBJ36Fd9gALCc3UVVVAALkFibDie6PkPrLbbJL1aYGp7CgB/YP8wv1F11BszisI7kCnWR7i+UnsnsfwvofQmWeJQB1Q+CguX81RrFz+g9JVgBC1S4OQBF/NbWWuGPbqqn+aoBP/UAFr/mH1HlJ3yvfsLLZlHXTcN/mY/We3yg8FS7NdYltGvZCeJm86hq6pWNQtT0vcmmfxcV8j+tpR4qkOOhj6UyzqFNje5PIDUmLYraCszE0wRc63YE679DOfLV9jSudvhjGy6Rdu/4VGZvIcIVOwI8LqejA/qISsQtD+Hchns5NriwuBpwkTH5GimKxYZyx4nToOAg9TreAqkcZFr+6ZFhHKeKNNgw3j6jjJbRGtwe4wuv3Erlf4o5s6qtQGiTvuUvwblKkvoyOYA8IvUJ4RnEYJk8QIitUnhHADUa0sdkMMju4GS1rfEYlSol2C8Sf9mG2xiQLUk8K7+pmmN12C7PR+AjyMC2Hpt4XI8xF3QSFQcpWzWmE2Vc3zKQNbDjEMfVao2o0G4SODxJRs3zHSF2kp/mJ4W39DHslYV6TITtDMgFYFkyLQYMkTJTtsGGQSNNYa0m0NrCoJFIVSJFpiq1hJhtIC14RdJNpWiU4RakWepMLSdJdFiz2tBKnvU/4bfl1NM/+Q/pEd2NWPZuouCaTMCCVN6bZ946ZvnKz2XrBqhov4aqlPJt6N6MBLHZ+HdKlIMLjO6OVswCtZCSRw1JmuO/ZxCviyXsURr5QMyC+4W7y2JltiiLdutu6opFRfu1F00vwy2I8jKhqRWpcjwqSfzKLW+cY2HXBzU38FUhWPwtvSp6H6EwnvVOMwlItlHMkn/M6XZdIZrqdbix5ASndTSLpbvL3AevEzp9h4XKoJ5CaePHs1rXrAizWB5ncZz3tDRYKCAcvPgPWWGObMw6C8pMftRleysRzt9xNPJeuxSdJ8lJmPic5F8veP2lVUN9Ja41jVphhbNTvmAAAKsdHAHXQyieqb7py57KpJTsd8e2fiO8abeFxa/JvdMrqhFtZDtiN0WN0JRq+hIYag2MEW07stMSvbKlQAXIs40HeXS4ldWwjp7jedjb5zTQpElr6x/ZSgZqrbkGnVj/v6xBg17cTwj+12FOmlIebeceP5Gw12tV1ObfwNiIRtqqw79JD1GhlLmvNrpDsbdBsx6TF+zBV8ugJv8pz+IBBNxc31m6FdkYMOB+Y4iH2wuoqJ4W+hj1uDavfmZEMJtqt98AWEJD2MqRrDVxqh8JlW79ZpahJCjeTHoHqmANzbUTJYDEqvdJ1AF5kribiwYRDAo0IGhYk1nmAmAzSavM7AaQwqiK06km1SRYRlTNNUi3aTA8WgPmky0ChkgYaBvBYg03RxvVlYf0m/wBp1vtVRGjr4SQV/K6WB9eyJ/qnFqZ22FqCvgLHQ01sTv8AAQPPRQg/rl4TcsOekNrAtare+ekA/wDqIFD38wVb+qCwlXIFAGuUsb9d0NgTn7envDKrJfTvhQAB+YEj5coCkuZ2voLhQD0lWfIdXgqQqJSZxdwgub2JCkqpI4kAAS+psFQi8pNisCFbkGHoHaG2liu8FXnc+U3x6mzFxVTUngALHmMo1nF7RxV3Nuc67G1B2JI90WPkd31P1nB1zY3Mz8pU3g8d2TgnUbiDxB3iF2jhbEGmbowzIenI9RulRUObWWWFxgpUFuAwZ2sp5DQkHhMS2VJ5yNNSSFA1JsPWWApUKozI5pt8L6r6N/mSw2GamxqPbKikqQQQTwi4gttqoFK01OiD5k7zA4faVRfCx+d/1i9SpmBY6k3Ji9M8JUvY2vaO1mYjMFOovcC/zie2sMwrMTqDYjyMQU23mW1djVw4YeKnoeqy/cCkOkE7WjTLcaxZjYRaAZqXj2y66uDSPHVehlXUbS0b2QgTNVbcosPOVAXxGFZSQeEVe8ZO0GJLX3ndCVMarWBQeYj0atcx7AUwiGq39M2KFNiBe2slt4WyovhAlSBT1ahYkk6mZI5DMhoK9TJq0GJNY6NDAyawAaFDSLCHzaSKteDDSdOToDTYEgHkmqSTSDSeaBvJAxaIdTOu9h3DrVpE2BF78ldGVj/ctKcaJeexOIy4tVO6oroevdzKP7kWVh/qCLxKbUypIs2akLfiS+YfNY9i2Kva4ZQXIDANYFjlAJ1Ft2kXx5uyuTZsisbg2JAYM1xrfMCd03Vezlt4ZUIPA5lBNvXNNdKWxx2SkrKBvyMBwLaqfXvfKaaub3O82/38onshxmKPp2otruDX7h+dh6mBWoV8e8E6cjyhSWtXFKi9/wADXDflbQn03+k5XaSFGKtwNr8COBEsNuMTTUc5WbT2i4quqsbA2A3roANx04SM+ypGpWtoN0Z2rUyiknw0wT5vqYB8ep0qUaZ6remf+02+kht1v4t/dZEZfylRp9DMtdEFRxNjeXOzMWpJRvBUGU9CdxnOU9832xB0hOgexNNqbsp3qbf/ALN/vgj2JPb0RVHjSy1BxI91pRVlj1oD1a4j+xNoZHCnVX7pHnulC9SWWxgBmqtuQaeZlY+zi3rYbvEAaA6cZW4yhY3lacc5YsGIJN98Zp7acCzWYdRKMOqhNuZ0ENtWqEVaQ4C7ecNg8dTZx3ADwI5yj2nmFRs2+/8A6l66DRq2kRiDAXkAYSEdTFay2/fhUS5FyJzxMLhq+UyocOvXQndNxZ6QJvMjNUq03nmpkNE2GkwZkyTSEBklaamSAIJombmSQleSmTIAZDG9l1+zrU6g3o6sP6SD9pkyQTvvaWllUW3Z2AP4HLMv3lZ2mamG4UmKkc1e7L9RU/umTJ032puuS2o/COUuNpYc1cjgjMwBddQSw0Zgd2trzJkmCKXabkVqaHdnUEeolHj6oLuebMfqZkyZ5poDNeO1l7TDq3GmxQ/lbVfkZkyRBFYNDNNvmpkQXOwWy5290Icw4G/AwgpUa/gvTf4T3lPkeEyZNZ6hxT7T2U9I3YAjmD9t8ntA5KKUxvbvN6zJkLNBWKdJEmZMigYlS1jyju1jnVag4ix8xNTJripVkQbTJkZNBprNNzJQMI5tMmTIzf/Z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xQTEhUUEhQVFhQWFBQXFBQVFRQUFRUWFBQWFhQUFBQYHCggGBolHRQUITEhJSkrLi4uFx8zODMsNygtLisBCgoKDg0OGBAQGiwkHCQsLCwsLCwsLCwsLCwsLCwsLCwsLCwsLCwsLCwsLCwsLCwsLCwsLCwsLCwsLCwsLCwsLP/AABEIALcBEwMBIgACEQEDEQH/xAAcAAACAgMBAQAAAAAAAAAAAAADBAIFAAEGBwj/xABAEAACAQIDBQUGAwcCBgMAAAABAgADEQQSIQUxQVFhEyIycYEGQlKRocFicrEHFCMzgpLRc/BDU2OisvEVwuH/xAAZAQADAQEBAAAAAAAAAAAAAAAAAQIDBAX/xAAiEQEBAAICAgEFAQAAAAAAAAAAAQIREiEDMUEEE1Fx4TL/2gAMAwEAAhEDEQA/APDZkyZAMmTJkAyZMmQDJuZMgGSSSMksALmgW3ychJkKCE6QdpKYFjht2hKZtIWk5NCT1LwLCSZpgaEmiYmk2XmrX3TrfZ32NzZamJuiMe5TAvVqnkq8B1j0J2rNgbCqYhu6LKPE7GyqObHhPStnbLpYVL5sq28enaVeYpj3E6yXbpRApqi93dRSxSmeBrP779BeTo4V79riNSfAh0ZuRdvcXotukXKNJhTOz6TVTmy9nSB9D673P+9Iv7SbQKLkpA5m0AW5Zj6a+glxSzsLk6W1Y6KByUchynG+0O1++UonKLWZh426Ft4H4R63jK9KsUxSbNiGzVeFId/K3Oqb20+G568jTYzF5nGVMzs1hm77FmOgA3XJ6cY4+DYd+qeyp8CwOd/9Knvbz0XrF62NVf5C5OBqNZqx8m3J5LbzMSRtoAlQlyVXeb5Vd+JDGwyi1h5X4yrSkrMqZwMzKoCAtqxAuSbDjvuYLEuzcyeJJufrHdnbKakRVrHs9GKBrmoxKkKRTGtgSDc23RmTONtdaAyLqC971Kg5s/AH4VsPOL9mfL9T6R1Gop4VZj+Ky/8AaL/rBV8ew8ICflFm9X8X1jJP91VQGqHIp3aXqP8AkTl1NhF6u0baUh2Y3Ft9RvN+HkLSVUdvqT/Ftb/UAGn9Vvn571qeEdx3UY9bG3zgC7sW3kk9dZC0sV2aQLuyr0zAn5C8PgcOnet3mAuq7g3PztyjCsTBuRcKbeUyNVMbUJPeI6DQDpbhNwCqmTc3aAamTdpIJAIWmWhlomS/dzJ5QAATeWM08OY0mE6SbnIFcUmgsuDg9N0yngukX3INKnKZi0jLtcF0knwthui+4elR2MktE2ljRoG+6NPh9N0VzFihCaxn920jQwDX3Qr4JzuEqZRWla+E5QuzNi1a75KaFj8gBzY7gJ2ns17Hu9jVGVd9vfI5290dTv4Azs1oU6KZUAp0x4ipsxPEs/A9BdvyyuSdOe9nPZGlh7s+WpWSxYtcUaXUmx73Q68gN8sjXqVKjDDqUWx7TE1O6zKN4phv5dOHfD1KoGZhh8KD3QpsX5k2N2JmsQUsKaA9mPDTXTMeD1WO89LWH1iuaoFQCUwOyGZ/dcjurzZEPH8Ta8gJY4LZ5Jzvc8bte7HnzMPg6AVc1hmO4nUADeeR10GnOP0wbXOpPGE8c9qvk+Fbt6uRTIFt27/1a04NVqFgEsCxAuBlGvlqfWdrtejfxtkXfbex8l+5tKDEYnLpSXL+M96ofXcvoPWXbGfbnNsYZnfMASoAVSfhXQXJ0F9T5kxUbM4u4UclGdvsPrLnEa6m9+Z1MWencaSeUpNYh1oKOwXUi4rNYseYQbksdOfWVSqWuSSSd5O8+Zl5g9nNYmp3aR572NtDTXmOe7fArQprvzN8l+mv6x7hqBsJroIalsN6h09eAA5k8Jb1sQB4UUdTcn6m0j+9GpT7MkKbkjcqtfg1tx5GPlCKJQp0f5dnqf8AMt3V/wBMHefxH0itZDa9z6kmEe63BFiOEGtzFygV60TeEaid405Rw048uGWmA9X+lOJ6nkI+QILSY6mmG6lb39ZkO+0WJuCR0GgHlMhuBzIoya0I0qwgSY3yFsquHhkoQ6pCBZFzGwlowy05JRCASLkXJFKQjCKJBRCLIuY50VAIZAIBYVJPMfco65ZhVTICTUSeY+5UlpLyhFpDlN06RJAFyToANSTyAnS7N9m3Fu0Ri3/LUbutWpuQdN/lCXLL0OdVWzdkNWayJfmeA6kzqdm7Ep0tSMzLqSRu8lt3fW7HkIWriRStSpKalQ6WUMlJeYU72HM8efCKAsx39owOqrZcPT/MfCTN5rH9jnVjiMdbugWLkZaYualTqcu4eZitYovfqjOV0RbfwweSINDbmbj9YJ8RTo5iSWrOO8fFlB4X039OGnmgMTvqNck6LmOnoosAIZeQczV3quGe5J8KbyRyA4CNU0Smf4jXfiqa5fzNuH1iNLHsUN+7mNgQPF+e28D/ADvkqOCYWB3tqTvFuhimX4PnVsmM7RgFWw0tx0G6wjWLqhF68zr8hwkdl4S3ePoOkDthC2h7qjUsdAB1P2E2lsx2NqCpiC5s97k91hqRyBHvD6/pE8ZQcGxCgg8WUbvMxzE7QVNKIPWofEfy/CPrKis998wuY5MqUB7zJ8yf/EGSTJTTtLCoSSBvyKR8V9SeIEVI00kKDspPEHRlOoYciIpmXIDEYx3a7G5/QchyEXqNaWuJ2ce6y2VWFwHYKR8945GBbADeXT+6VujtVOCZPDYFqhso8ydwHMnhLSjg1ZgodBc9T8tN8BjMZoadMFUB1B8TEcX/AMSpfyC+KyDKoGcqLGobi/QDkOsSfEEbgo9Jt3MFUEfIbaqYhhx+U3iKnbd4+MCxHBrcR1gzTJk6ODZyAu//AHrK5UyWeZLtsPSGj6sN5G4mZH2HOiEUwQkwZnUigwiwIMIpk0hlkxBoYQCRSTWFUSCrDIsihtRDosgqS89mPZmtjXy0hZQRnqN4V/y3QfTfJktuoJFWqS+wHs/4TiH7BWtlUqWrPfdkojW3U2HnO32d7AVKZqLT7OkwZRTxLFq1UrZi7qvdWm3gAA1Azd46GXuy/YejTFy7vWJuazBC/XKrhlHnqes6sPpPnKqmDmMHsRKV2DCjRA1cELWqcwa72A/LTsOZEQxmL/eT2SVlSkNSlIPU7o3vXqvlB9CR5nWewUaCqLAfO5J82OpPnEsfsHD1lYPSXvWzFRkY23XK7/Wa5eHrWPo+LyGjtKit6aBytrCozFs5uNXpixy9AfQ7pOpRqKM1Ug2/lItgt7XFlsAumtrA9Je+03sycGO0w9MMCbdpqzUr6Dua6n4voJUUMKKJbtTnrFb1VJzJSXfap8dTpuXznLlMpdZfz+p0qxhCe/VuoJ3cW8oQ5DYnQDRV5+sj+81KraBen8NDlHnaO06bZtyBEtcsiEG2/h+kzmvgJYakABUq6A/y1HiPkOA6mOLimJyp3QOC349d5kWoKx7W5YcBxW/xdORj+AQE3A0H1M3wnwY5BVOvM6mctWrHO2bVToV8txB4Ec50O2MXYW5znP3ZnYBbk/71J5R+XLvUOlMfTygFdVO48ujDgYiq5pd4iolNSid7dncgHMRwUHcNd8RGMO4W/tX/ABMLrfsiqUQI0tIUhmcAufBT5cmf/EEMbUDA3XQg2yJrY35QW0xc9opJUnW+pVj7rfYxyyToB4zEZjmY3JiVQ3kyL6mQNraQ2C5FoUkVt+lXgdwfoeTdZDJrHadNaIFSoLuf5af/AGaXiFNUQg2sbjhIsDvtG8RjXJJJNzF2xTH3jLNCnTZiFUaxitiOyBRDr77fYdIPDY9kNybjcR0MVxmHt3lN0O48R0MuUAGoZuDLTIgUAkwsiDJrFSTCwirIKYRTIpDIIZRF1hFMijZqmIdAImjQoeRS2udh7LfE1ko0/Ex1PBVHiY9APsJ9A7F2ZTw1FKVIWVQBfix95j1J1M8f9lNr0tm4Grj6wzO7dnQp3szlfdB4DNck8AnE2BUPt1Ww20u2r4tBelh0xODZa5SmexQ1UplEcKyuXItfeQTvnd9N45jjy+avH097mFRKzY+3aGJpLWoMXpuO6wVraGxB00IOhB1EdzFjYDu8+fTynQpzntp7WDB0wE1qVL5NxKqtszkHeOAvxvynK0f2uMthUwwI4sr2NvyWsT6iUvt5RdsZWNYZXvZB/wBFbilkPFT3j+Zm4zicW9tI9B9DezXtRQx6MaDElMvaU2Uo6Zr5b6kEHKdQTuM4v2r2G+EI7NQ+HqvvIJdWY3C1G4jk3oddTzn7EscV2g9P3amHe4/FTdCv0NT5z2raGHV6bI3hYW3XIO8EDmCLzPyeOZzRWbeKYzFG/Z0wFUG2nE8STNsrMy07kgWv948mxXpMxq5MwZgqmpTUsQfFZmFvKNUMAwIAylnPeOdNL8NDPNmGV9o1UtlYVixYaAaX4ZeOnG/KXuHwwUaWA4Am8UpvchEIyDj8R4ny5Qu1K+RCek6sMZjFRV7Xq0y1iW0+GxH1tEcdVC0gKXhbxMd5I9w23eXGIV2LawNHE5Lg6qfEv3HIic+WW7S2F2l4MEXksRSIPduysLqwG8deRG4iANKZao01VQ3jOAoMXAABvo4O7LxvF2psxCqLk6CHxbdmppqbn/iOOJ+EdBNMcfk9IVcLSuQKul9+W/3i5wlIf8Yf2tFc0XZDeVNBaYWhTXNUzdpkAIUAjU7ib8BKvHYvMxZtSf8AekxcS1NgV9RwI4gyOMogjOngPD4TyMv9AsagPCBv0kgeEHa0IQbUjCUMwbKBcHQrzgqjEnSPu3YJzqMP7RLkMOrsmxIzCblY1djrebj3B0UEkJESSyakRYUCDAk1kUDKIVRArCoJNGhUEJlmIZsHjIosdj7X7NWjU2eHGalhKOKrOPiah2bW/qqdmP6p49ia7VajOxLO7lmPFmc3J8yTPc9qYSpi6GTMaobNTe5Rai0nKsXpVCASwalRbKxswUg20I532U/ZPikxdGtUai1CnWV2KuSzCm2a2QrpewuDbQz1JOumj2r2K2IMFgaGHG9KY7TrUbvVT/czelpdDSBSpeSLSgqfa/2bTHUMt8lVbmjVt4G5NzQ2AI9d4E8HX2Q2lWqvSTCVMyMVdmslIEHeKrWVhx7tza2k+jQ5PGw47vvJgnn+kA82/Z1+zSrgsQuKxFdC4R1FGkCVGcWJaq1ifIKPOekg8flNMeZnHftS9r22dhBUpKrValQU0DE5VurMXIGptlAtpvgHO+1uFLbQfiLK3QDKL/WL4TBk3bcSdOYHOU/s3tipWw9JqjFqtQ1Gq1DvINVyB0Fju4DSdFgGNQ362HkJ59xlzv7RpdYWkLZuJ39TzlPt+vwvpOh0AA+85jFvRqO1zUGumikfqJp5PWlaU7nSwgsJh2d8t9N7HkBvMsWw9EbqxH5qZ+xMDjAKdMBGDdpcs4BAsDYILic2vmloLFbQ7wCXVFFlA09T1MC+NqfFcdQG/UQLqBvI+ci76aRcqFhg8dY2bIuYEZ1UAqTx0lTiQysUbQj69ZignfHKR7VchB7RR3D8QHumVLaapy6yFYRivh2G8EeYMBUOkYAdQBreNbNpLkd3v2drW+I9JHBYU1WtwGpPIQe1MWCcq+BdFH3lzrsyxNEHwt/dA1VpH4x8pB6cHU6Rg9gUpZri5YAlQeJlXWqZmJa9+P8AiSQkG/EboTFWqDMos3vD7ytjREuvKZNFBNwLROTQSAhAbREkqwyU4NGhVaRSEVIzTWKdpCo5k09mLSSrB0zDrIpOq9n9r5Clzowy7+KAD9Mp+c7/AAOPt30OvEcGHUTyCkoIsTa5BDbyjDwuBxtc3HEFhxl7sbbTKTTfR1sGW9xqLqynipGoPEGd/g8syx0qV6/R2ip6bieI1Fwb+RHCbXbNE5stVGyglsrq2UAXJYA3UWHGcNi9q2oMwPioVLfmRGW3yCn1nz/gMY9GotWkxV0IZWHAjodCOYOhGk22b6Qw37VdnNWSitZjnbL2mRlphjuzM9iATpe1teU7YV58pYzA08Uhr4RAtRQWxGEX3beKthhvalxKalOq6r6Z+yT2wr1qbUKwLCioy1ydMu5abniw4HiBru1Nh6++Inj/AO18/wDyFUYfDvmr4MZ3o8Ki18oLIeLU7JcfDUuPC07nE7WA3n7D/J+k4+hselTxNbaCX7Sp/DpKdQtWoCKtRT+Q7uGY89JyzkgA2RswUqar+EIvkosW9Z1exaOlwNBoJV4TEVXcg2YCwGZEPnqROnpqFQaAeQAHyE5vHCJ7UrZUPX9JyrmWm33OccQdR/iUWIxIBmPmyuxQ6tDXfC0KgI7JtxN1Pwvw9DuijuTqJs1LDvAGYwkKlPUhtCDYiRFgJbYpKbKnaFlqMuuWzae6WB42iS7JUnuVlPRwyH7y+Jq7Mbyxw7dihqk95tEH6tJ09jVC4vlK7yVYHQb9N8r9rVs7XtZRoo5ARyXHsJNtCpvDn11/WRG0mt3lRvNREQdLCQVTKlo7W1DF9pTdERVffYe8OMoapW+ohBiSjhl3iMbRpK69snHxjkecr2asqAHdeCsAIQtppBBYwEfKbotZhlGvLnMqR3D0uyTtH8R8IlQMr4OlmN2seUyVT1iSSd5mQ3D2rVMJI2k4qnSdNYcLApCK0mgRRDDSCSEEigQQ9JpCkJJhJsLQgqSzokVKd2RHeiO4zGoGFNjYqTTdSVDEGx+I8pUJLDZlfI4J1XUOOaMMrj5E+tosbxpLLBYp6qNRNNVPeelkNQhzltUpd5ibsoFvxIB704yt7P0n1p1CvRhmHowsQPQzrcbSNGqQDYghlYadQynhrujG1sMrhcQoGWp/MWwslW12sOCtqw/qHuzonnym9/CtuI2fsCpTqo/bBMrBhUpls6kbiugses9UbG0KQRBTZO0ppVZqQQDPVW7M1OwBJ36Fd9gALCc3UVVVAALkFibDie6PkPrLbbJL1aYGp7CgB/YP8wv1F11BszisI7kCnWR7i+UnsnsfwvofQmWeJQB1Q+CguX81RrFz+g9JVgBC1S4OQBF/NbWWuGPbqqn+aoBP/UAFr/mH1HlJ3yvfsLLZlHXTcN/mY/We3yg8FS7NdYltGvZCeJm86hq6pWNQtT0vcmmfxcV8j+tpR4qkOOhj6UyzqFNje5PIDUmLYraCszE0wRc63YE679DOfLV9jSudvhjGy6Rdu/4VGZvIcIVOwI8LqejA/qISsQtD+Hchns5NriwuBpwkTH5GimKxYZyx4nToOAg9TreAqkcZFr+6ZFhHKeKNNgw3j6jjJbRGtwe4wuv3Erlf4o5s6qtQGiTvuUvwblKkvoyOYA8IvUJ4RnEYJk8QIitUnhHADUa0sdkMMju4GS1rfEYlSol2C8Sf9mG2xiQLUk8K7+pmmN12C7PR+AjyMC2Hpt4XI8xF3QSFQcpWzWmE2Vc3zKQNbDjEMfVao2o0G4SODxJRs3zHSF2kp/mJ4W39DHslYV6TITtDMgFYFkyLQYMkTJTtsGGQSNNYa0m0NrCoJFIVSJFpiq1hJhtIC14RdJNpWiU4RakWepMLSdJdFiz2tBKnvU/4bfl1NM/+Q/pEd2NWPZuouCaTMCCVN6bZ946ZvnKz2XrBqhov4aqlPJt6N6MBLHZ+HdKlIMLjO6OVswCtZCSRw1JmuO/ZxCviyXsURr5QMyC+4W7y2JltiiLdutu6opFRfu1F00vwy2I8jKhqRWpcjwqSfzKLW+cY2HXBzU38FUhWPwtvSp6H6EwnvVOMwlItlHMkn/M6XZdIZrqdbix5ASndTSLpbvL3AevEzp9h4XKoJ5CaePHs1rXrAizWB5ncZz3tDRYKCAcvPgPWWGObMw6C8pMftRleysRzt9xNPJeuxSdJ8lJmPic5F8veP2lVUN9Ja41jVphhbNTvmAAAKsdHAHXQyieqb7py57KpJTsd8e2fiO8abeFxa/JvdMrqhFtZDtiN0WN0JRq+hIYag2MEW07stMSvbKlQAXIs40HeXS4ldWwjp7jedjb5zTQpElr6x/ZSgZqrbkGnVj/v6xBg17cTwj+12FOmlIebeceP5Gw12tV1ObfwNiIRtqqw79JD1GhlLmvNrpDsbdBsx6TF+zBV8ugJv8pz+IBBNxc31m6FdkYMOB+Y4iH2wuoqJ4W+hj1uDavfmZEMJtqt98AWEJD2MqRrDVxqh8JlW79ZpahJCjeTHoHqmANzbUTJYDEqvdJ1AF5kribiwYRDAo0IGhYk1nmAmAzSavM7AaQwqiK06km1SRYRlTNNUi3aTA8WgPmky0ChkgYaBvBYg03RxvVlYf0m/wBp1vtVRGjr4SQV/K6WB9eyJ/qnFqZ22FqCvgLHQ01sTv8AAQPPRQg/rl4TcsOekNrAtare+ekA/wDqIFD38wVb+qCwlXIFAGuUsb9d0NgTn7envDKrJfTvhQAB+YEj5coCkuZ2voLhQD0lWfIdXgqQqJSZxdwgub2JCkqpI4kAAS+psFQi8pNisCFbkGHoHaG2liu8FXnc+U3x6mzFxVTUngALHmMo1nF7RxV3Nuc67G1B2JI90WPkd31P1nB1zY3Mz8pU3g8d2TgnUbiDxB3iF2jhbEGmbowzIenI9RulRUObWWWFxgpUFuAwZ2sp5DQkHhMS2VJ5yNNSSFA1JsPWWApUKozI5pt8L6r6N/mSw2GamxqPbKikqQQQTwi4gttqoFK01OiD5k7zA4faVRfCx+d/1i9SpmBY6k3Ji9M8JUvY2vaO1mYjMFOovcC/zie2sMwrMTqDYjyMQU23mW1djVw4YeKnoeqy/cCkOkE7WjTLcaxZjYRaAZqXj2y66uDSPHVehlXUbS0b2QgTNVbcosPOVAXxGFZSQeEVe8ZO0GJLX3ndCVMarWBQeYj0atcx7AUwiGq39M2KFNiBe2slt4WyovhAlSBT1ahYkk6mZI5DMhoK9TJq0GJNY6NDAyawAaFDSLCHzaSKteDDSdOToDTYEgHkmqSTSDSeaBvJAxaIdTOu9h3DrVpE2BF78ldGVj/ctKcaJeexOIy4tVO6oroevdzKP7kWVh/qCLxKbUypIs2akLfiS+YfNY9i2Kva4ZQXIDANYFjlAJ1Ft2kXx5uyuTZsisbg2JAYM1xrfMCd03Vezlt4ZUIPA5lBNvXNNdKWxx2SkrKBvyMBwLaqfXvfKaaub3O82/38onshxmKPp2otruDX7h+dh6mBWoV8e8E6cjyhSWtXFKi9/wADXDflbQn03+k5XaSFGKtwNr8COBEsNuMTTUc5WbT2i4quqsbA2A3roANx04SM+ypGpWtoN0Z2rUyiknw0wT5vqYB8ep0qUaZ6remf+02+kht1v4t/dZEZfylRp9DMtdEFRxNjeXOzMWpJRvBUGU9CdxnOU9832xB0hOgexNNqbsp3qbf/ALN/vgj2JPb0RVHjSy1BxI91pRVlj1oD1a4j+xNoZHCnVX7pHnulC9SWWxgBmqtuQaeZlY+zi3rYbvEAaA6cZW4yhY3lacc5YsGIJN98Zp7acCzWYdRKMOqhNuZ0ENtWqEVaQ4C7ecNg8dTZx3ADwI5yj2nmFRs2+/8A6l66DRq2kRiDAXkAYSEdTFay2/fhUS5FyJzxMLhq+UyocOvXQndNxZ6QJvMjNUq03nmpkNE2GkwZkyTSEBklaamSAIJombmSQleSmTIAZDG9l1+zrU6g3o6sP6SD9pkyQTvvaWllUW3Z2AP4HLMv3lZ2mamG4UmKkc1e7L9RU/umTJ032puuS2o/COUuNpYc1cjgjMwBddQSw0Zgd2trzJkmCKXabkVqaHdnUEeolHj6oLuebMfqZkyZ5poDNeO1l7TDq3GmxQ/lbVfkZkyRBFYNDNNvmpkQXOwWy5290Icw4G/AwgpUa/gvTf4T3lPkeEyZNZ6hxT7T2U9I3YAjmD9t8ntA5KKUxvbvN6zJkLNBWKdJEmZMigYlS1jyju1jnVag4ix8xNTJripVkQbTJkZNBprNNzJQMI5tMmTIzf/Z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data:image/jpeg;base64,/9j/4AAQSkZJRgABAQAAAQABAAD/2wCEAAkGBxQTEhUUEhQVFhQWFBQXFBQVFRQUFRUWFBQWFhQUFBQYHCggGBolHRQUITEhJSkrLi4uFx8zODMsNygtLisBCgoKDg0OGBAQGiwkHCQsLCwsLCwsLCwsLCwsLCwsLCwsLCwsLCwsLCwsLCwsLCwsLCwsLCwsLCwsLCwsLCwsLP/AABEIALcBEwMBIgACEQEDEQH/xAAcAAACAgMBAQAAAAAAAAAAAAADBAIFAAEGBwj/xABAEAACAQIDBQUGAwcCBgMAAAABAgADEQQSIQUxQVFhEyIycYEGQlKRocFicrEHFCMzgpLRc/BDU2OisvEVwuH/xAAZAQADAQEBAAAAAAAAAAAAAAAAAQIDBAX/xAAiEQEBAAICAgEFAQAAAAAAAAAAAQIREiEDMUEEE1Fx4TL/2gAMAwEAAhEDEQA/APDZkyZAMmTJkAyZMmQDJuZMgGSSSMksALmgW3ychJkKCE6QdpKYFjht2hKZtIWk5NCT1LwLCSZpgaEmiYmk2XmrX3TrfZ32NzZamJuiMe5TAvVqnkq8B1j0J2rNgbCqYhu6LKPE7GyqObHhPStnbLpYVL5sq28enaVeYpj3E6yXbpRApqi93dRSxSmeBrP779BeTo4V79riNSfAh0ZuRdvcXotukXKNJhTOz6TVTmy9nSB9D673P+9Iv7SbQKLkpA5m0AW5Zj6a+glxSzsLk6W1Y6KByUchynG+0O1++UonKLWZh426Ft4H4R63jK9KsUxSbNiGzVeFId/K3Oqb20+G568jTYzF5nGVMzs1hm77FmOgA3XJ6cY4+DYd+qeyp8CwOd/9Knvbz0XrF62NVf5C5OBqNZqx8m3J5LbzMSRtoAlQlyVXeb5Vd+JDGwyi1h5X4yrSkrMqZwMzKoCAtqxAuSbDjvuYLEuzcyeJJufrHdnbKakRVrHs9GKBrmoxKkKRTGtgSDc23RmTONtdaAyLqC971Kg5s/AH4VsPOL9mfL9T6R1Gop4VZj+Ky/8AaL/rBV8ew8ICflFm9X8X1jJP91VQGqHIp3aXqP8AkTl1NhF6u0baUh2Y3Ft9RvN+HkLSVUdvqT/Ftb/UAGn9Vvn571qeEdx3UY9bG3zgC7sW3kk9dZC0sV2aQLuyr0zAn5C8PgcOnet3mAuq7g3PztyjCsTBuRcKbeUyNVMbUJPeI6DQDpbhNwCqmTc3aAamTdpIJAIWmWhlomS/dzJ5QAATeWM08OY0mE6SbnIFcUmgsuDg9N0yngukX3INKnKZi0jLtcF0knwthui+4elR2MktE2ljRoG+6NPh9N0VzFihCaxn920jQwDX3Qr4JzuEqZRWla+E5QuzNi1a75KaFj8gBzY7gJ2ns17Hu9jVGVd9vfI5290dTv4Azs1oU6KZUAp0x4ipsxPEs/A9BdvyyuSdOe9nPZGlh7s+WpWSxYtcUaXUmx73Q68gN8sjXqVKjDDqUWx7TE1O6zKN4phv5dOHfD1KoGZhh8KD3QpsX5k2N2JmsQUsKaA9mPDTXTMeD1WO89LWH1iuaoFQCUwOyGZ/dcjurzZEPH8Ta8gJY4LZ5Jzvc8bte7HnzMPg6AVc1hmO4nUADeeR10GnOP0wbXOpPGE8c9qvk+Fbt6uRTIFt27/1a04NVqFgEsCxAuBlGvlqfWdrtejfxtkXfbex8l+5tKDEYnLpSXL+M96ofXcvoPWXbGfbnNsYZnfMASoAVSfhXQXJ0F9T5kxUbM4u4UclGdvsPrLnEa6m9+Z1MWencaSeUpNYh1oKOwXUi4rNYseYQbksdOfWVSqWuSSSd5O8+Zl5g9nNYmp3aR572NtDTXmOe7fArQprvzN8l+mv6x7hqBsJroIalsN6h09eAA5k8Jb1sQB4UUdTcn6m0j+9GpT7MkKbkjcqtfg1tx5GPlCKJQp0f5dnqf8AMt3V/wBMHefxH0itZDa9z6kmEe63BFiOEGtzFygV60TeEaid405Rw048uGWmA9X+lOJ6nkI+QILSY6mmG6lb39ZkO+0WJuCR0GgHlMhuBzIoya0I0qwgSY3yFsquHhkoQ6pCBZFzGwlowy05JRCASLkXJFKQjCKJBRCLIuY50VAIZAIBYVJPMfco65ZhVTICTUSeY+5UlpLyhFpDlN06RJAFyToANSTyAnS7N9m3Fu0Ri3/LUbutWpuQdN/lCXLL0OdVWzdkNWayJfmeA6kzqdm7Ep0tSMzLqSRu8lt3fW7HkIWriRStSpKalQ6WUMlJeYU72HM8efCKAsx39owOqrZcPT/MfCTN5rH9jnVjiMdbugWLkZaYualTqcu4eZitYovfqjOV0RbfwweSINDbmbj9YJ8RTo5iSWrOO8fFlB4X039OGnmgMTvqNck6LmOnoosAIZeQczV3quGe5J8KbyRyA4CNU0Smf4jXfiqa5fzNuH1iNLHsUN+7mNgQPF+e28D/ADvkqOCYWB3tqTvFuhimX4PnVsmM7RgFWw0tx0G6wjWLqhF68zr8hwkdl4S3ePoOkDthC2h7qjUsdAB1P2E2lsx2NqCpiC5s97k91hqRyBHvD6/pE8ZQcGxCgg8WUbvMxzE7QVNKIPWofEfy/CPrKis998wuY5MqUB7zJ8yf/EGSTJTTtLCoSSBvyKR8V9SeIEVI00kKDspPEHRlOoYciIpmXIDEYx3a7G5/QchyEXqNaWuJ2ce6y2VWFwHYKR8945GBbADeXT+6VujtVOCZPDYFqhso8ydwHMnhLSjg1ZgodBc9T8tN8BjMZoadMFUB1B8TEcX/AMSpfyC+KyDKoGcqLGobi/QDkOsSfEEbgo9Jt3MFUEfIbaqYhhx+U3iKnbd4+MCxHBrcR1gzTJk6ODZyAu//AHrK5UyWeZLtsPSGj6sN5G4mZH2HOiEUwQkwZnUigwiwIMIpk0hlkxBoYQCRSTWFUSCrDIsihtRDosgqS89mPZmtjXy0hZQRnqN4V/y3QfTfJktuoJFWqS+wHs/4TiH7BWtlUqWrPfdkojW3U2HnO32d7AVKZqLT7OkwZRTxLFq1UrZi7qvdWm3gAA1Azd46GXuy/YejTFy7vWJuazBC/XKrhlHnqes6sPpPnKqmDmMHsRKV2DCjRA1cELWqcwa72A/LTsOZEQxmL/eT2SVlSkNSlIPU7o3vXqvlB9CR5nWewUaCqLAfO5J82OpPnEsfsHD1lYPSXvWzFRkY23XK7/Wa5eHrWPo+LyGjtKit6aBytrCozFs5uNXpixy9AfQ7pOpRqKM1Ug2/lItgt7XFlsAumtrA9Je+03sycGO0w9MMCbdpqzUr6Dua6n4voJUUMKKJbtTnrFb1VJzJSXfap8dTpuXznLlMpdZfz+p0qxhCe/VuoJ3cW8oQ5DYnQDRV5+sj+81KraBen8NDlHnaO06bZtyBEtcsiEG2/h+kzmvgJYakABUq6A/y1HiPkOA6mOLimJyp3QOC349d5kWoKx7W5YcBxW/xdORj+AQE3A0H1M3wnwY5BVOvM6mctWrHO2bVToV8txB4Ec50O2MXYW5znP3ZnYBbk/71J5R+XLvUOlMfTygFdVO48ujDgYiq5pd4iolNSid7dncgHMRwUHcNd8RGMO4W/tX/ABMLrfsiqUQI0tIUhmcAufBT5cmf/EEMbUDA3XQg2yJrY35QW0xc9opJUnW+pVj7rfYxyyToB4zEZjmY3JiVQ3kyL6mQNraQ2C5FoUkVt+lXgdwfoeTdZDJrHadNaIFSoLuf5af/AGaXiFNUQg2sbjhIsDvtG8RjXJJJNzF2xTH3jLNCnTZiFUaxitiOyBRDr77fYdIPDY9kNybjcR0MVxmHt3lN0O48R0MuUAGoZuDLTIgUAkwsiDJrFSTCwirIKYRTIpDIIZRF1hFMijZqmIdAImjQoeRS2udh7LfE1ko0/Ex1PBVHiY9APsJ9A7F2ZTw1FKVIWVQBfix95j1J1M8f9lNr0tm4Grj6wzO7dnQp3szlfdB4DNck8AnE2BUPt1Ww20u2r4tBelh0xODZa5SmexQ1UplEcKyuXItfeQTvnd9N45jjy+avH097mFRKzY+3aGJpLWoMXpuO6wVraGxB00IOhB1EdzFjYDu8+fTynQpzntp7WDB0wE1qVL5NxKqtszkHeOAvxvynK0f2uMthUwwI4sr2NvyWsT6iUvt5RdsZWNYZXvZB/wBFbilkPFT3j+Zm4zicW9tI9B9DezXtRQx6MaDElMvaU2Uo6Zr5b6kEHKdQTuM4v2r2G+EI7NQ+HqvvIJdWY3C1G4jk3oddTzn7EscV2g9P3amHe4/FTdCv0NT5z2raGHV6bI3hYW3XIO8EDmCLzPyeOZzRWbeKYzFG/Z0wFUG2nE8STNsrMy07kgWv948mxXpMxq5MwZgqmpTUsQfFZmFvKNUMAwIAylnPeOdNL8NDPNmGV9o1UtlYVixYaAaX4ZeOnG/KXuHwwUaWA4Am8UpvchEIyDj8R4ny5Qu1K+RCek6sMZjFRV7Xq0y1iW0+GxH1tEcdVC0gKXhbxMd5I9w23eXGIV2LawNHE5Lg6qfEv3HIic+WW7S2F2l4MEXksRSIPduysLqwG8deRG4iANKZao01VQ3jOAoMXAABvo4O7LxvF2psxCqLk6CHxbdmppqbn/iOOJ+EdBNMcfk9IVcLSuQKul9+W/3i5wlIf8Yf2tFc0XZDeVNBaYWhTXNUzdpkAIUAjU7ib8BKvHYvMxZtSf8AekxcS1NgV9RwI4gyOMogjOngPD4TyMv9AsagPCBv0kgeEHa0IQbUjCUMwbKBcHQrzgqjEnSPu3YJzqMP7RLkMOrsmxIzCblY1djrebj3B0UEkJESSyakRYUCDAk1kUDKIVRArCoJNGhUEJlmIZsHjIosdj7X7NWjU2eHGalhKOKrOPiah2bW/qqdmP6p49ia7VajOxLO7lmPFmc3J8yTPc9qYSpi6GTMaobNTe5Rai0nKsXpVCASwalRbKxswUg20I532U/ZPikxdGtUai1CnWV2KuSzCm2a2QrpewuDbQz1JOumj2r2K2IMFgaGHG9KY7TrUbvVT/czelpdDSBSpeSLSgqfa/2bTHUMt8lVbmjVt4G5NzQ2AI9d4E8HX2Q2lWqvSTCVMyMVdmslIEHeKrWVhx7tza2k+jQ5PGw47vvJgnn+kA82/Z1+zSrgsQuKxFdC4R1FGkCVGcWJaq1ifIKPOekg8flNMeZnHftS9r22dhBUpKrValQU0DE5VurMXIGptlAtpvgHO+1uFLbQfiLK3QDKL/WL4TBk3bcSdOYHOU/s3tipWw9JqjFqtQ1Gq1DvINVyB0Fju4DSdFgGNQ362HkJ59xlzv7RpdYWkLZuJ39TzlPt+vwvpOh0AA+85jFvRqO1zUGumikfqJp5PWlaU7nSwgsJh2d8t9N7HkBvMsWw9EbqxH5qZ+xMDjAKdMBGDdpcs4BAsDYILic2vmloLFbQ7wCXVFFlA09T1MC+NqfFcdQG/UQLqBvI+ci76aRcqFhg8dY2bIuYEZ1UAqTx0lTiQysUbQj69ZignfHKR7VchB7RR3D8QHumVLaapy6yFYRivh2G8EeYMBUOkYAdQBreNbNpLkd3v2drW+I9JHBYU1WtwGpPIQe1MWCcq+BdFH3lzrsyxNEHwt/dA1VpH4x8pB6cHU6Rg9gUpZri5YAlQeJlXWqZmJa9+P8AiSQkG/EboTFWqDMos3vD7ytjREuvKZNFBNwLROTQSAhAbREkqwyU4NGhVaRSEVIzTWKdpCo5k09mLSSrB0zDrIpOq9n9r5Clzowy7+KAD9Mp+c7/AAOPt30OvEcGHUTyCkoIsTa5BDbyjDwuBxtc3HEFhxl7sbbTKTTfR1sGW9xqLqynipGoPEGd/g8syx0qV6/R2ip6bieI1Fwb+RHCbXbNE5stVGyglsrq2UAXJYA3UWHGcNi9q2oMwPioVLfmRGW3yCn1nz/gMY9GotWkxV0IZWHAjodCOYOhGk22b6Qw37VdnNWSitZjnbL2mRlphjuzM9iATpe1teU7YV58pYzA08Uhr4RAtRQWxGEX3beKthhvalxKalOq6r6Z+yT2wr1qbUKwLCioy1ydMu5abniw4HiBru1Nh6++Inj/AO18/wDyFUYfDvmr4MZ3o8Ki18oLIeLU7JcfDUuPC07nE7WA3n7D/J+k4+hselTxNbaCX7Sp/DpKdQtWoCKtRT+Q7uGY89JyzkgA2RswUqar+EIvkosW9Z1exaOlwNBoJV4TEVXcg2YCwGZEPnqROnpqFQaAeQAHyE5vHCJ7UrZUPX9JyrmWm33OccQdR/iUWIxIBmPmyuxQ6tDXfC0KgI7JtxN1Pwvw9DuijuTqJs1LDvAGYwkKlPUhtCDYiRFgJbYpKbKnaFlqMuuWzae6WB42iS7JUnuVlPRwyH7y+Jq7Mbyxw7dihqk95tEH6tJ09jVC4vlK7yVYHQb9N8r9rVs7XtZRoo5ARyXHsJNtCpvDn11/WRG0mt3lRvNREQdLCQVTKlo7W1DF9pTdERVffYe8OMoapW+ohBiSjhl3iMbRpK69snHxjkecr2asqAHdeCsAIQtppBBYwEfKbotZhlGvLnMqR3D0uyTtH8R8IlQMr4OlmN2seUyVT1iSSd5mQ3D2rVMJI2k4qnSdNYcLApCK0mgRRDDSCSEEigQQ9JpCkJJhJsLQgqSzokVKd2RHeiO4zGoGFNjYqTTdSVDEGx+I8pUJLDZlfI4J1XUOOaMMrj5E+tosbxpLLBYp6qNRNNVPeelkNQhzltUpd5ibsoFvxIB704yt7P0n1p1CvRhmHowsQPQzrcbSNGqQDYghlYadQynhrujG1sMrhcQoGWp/MWwslW12sOCtqw/qHuzonnym9/CtuI2fsCpTqo/bBMrBhUpls6kbiugses9UbG0KQRBTZO0ppVZqQQDPVW7M1OwBJ36Fd9gALCc3UVVVAALkFibDie6PkPrLbbJL1aYGp7CgB/YP8wv1F11BszisI7kCnWR7i+UnsnsfwvofQmWeJQB1Q+CguX81RrFz+g9JVgBC1S4OQBF/NbWWuGPbqqn+aoBP/UAFr/mH1HlJ3yvfsLLZlHXTcN/mY/We3yg8FS7NdYltGvZCeJm86hq6pWNQtT0vcmmfxcV8j+tpR4qkOOhj6UyzqFNje5PIDUmLYraCszE0wRc63YE679DOfLV9jSudvhjGy6Rdu/4VGZvIcIVOwI8LqejA/qISsQtD+Hchns5NriwuBpwkTH5GimKxYZyx4nToOAg9TreAqkcZFr+6ZFhHKeKNNgw3j6jjJbRGtwe4wuv3Erlf4o5s6qtQGiTvuUvwblKkvoyOYA8IvUJ4RnEYJk8QIitUnhHADUa0sdkMMju4GS1rfEYlSol2C8Sf9mG2xiQLUk8K7+pmmN12C7PR+AjyMC2Hpt4XI8xF3QSFQcpWzWmE2Vc3zKQNbDjEMfVao2o0G4SODxJRs3zHSF2kp/mJ4W39DHslYV6TITtDMgFYFkyLQYMkTJTtsGGQSNNYa0m0NrCoJFIVSJFpiq1hJhtIC14RdJNpWiU4RakWepMLSdJdFiz2tBKnvU/4bfl1NM/+Q/pEd2NWPZuouCaTMCCVN6bZ946ZvnKz2XrBqhov4aqlPJt6N6MBLHZ+HdKlIMLjO6OVswCtZCSRw1JmuO/ZxCviyXsURr5QMyC+4W7y2JltiiLdutu6opFRfu1F00vwy2I8jKhqRWpcjwqSfzKLW+cY2HXBzU38FUhWPwtvSp6H6EwnvVOMwlItlHMkn/M6XZdIZrqdbix5ASndTSLpbvL3AevEzp9h4XKoJ5CaePHs1rXrAizWB5ncZz3tDRYKCAcvPgPWWGObMw6C8pMftRleysRzt9xNPJeuxSdJ8lJmPic5F8veP2lVUN9Ja41jVphhbNTvmAAAKsdHAHXQyieqb7py57KpJTsd8e2fiO8abeFxa/JvdMrqhFtZDtiN0WN0JRq+hIYag2MEW07stMSvbKlQAXIs40HeXS4ldWwjp7jedjb5zTQpElr6x/ZSgZqrbkGnVj/v6xBg17cTwj+12FOmlIebeceP5Gw12tV1ObfwNiIRtqqw79JD1GhlLmvNrpDsbdBsx6TF+zBV8ugJv8pz+IBBNxc31m6FdkYMOB+Y4iH2wuoqJ4W+hj1uDavfmZEMJtqt98AWEJD2MqRrDVxqh8JlW79ZpahJCjeTHoHqmANzbUTJYDEqvdJ1AF5kribiwYRDAo0IGhYk1nmAmAzSavM7AaQwqiK06km1SRYRlTNNUi3aTA8WgPmky0ChkgYaBvBYg03RxvVlYf0m/wBp1vtVRGjr4SQV/K6WB9eyJ/qnFqZ22FqCvgLHQ01sTv8AAQPPRQg/rl4TcsOekNrAtare+ekA/wDqIFD38wVb+qCwlXIFAGuUsb9d0NgTn7envDKrJfTvhQAB+YEj5coCkuZ2voLhQD0lWfIdXgqQqJSZxdwgub2JCkqpI4kAAS+psFQi8pNisCFbkGHoHaG2liu8FXnc+U3x6mzFxVTUngALHmMo1nF7RxV3Nuc67G1B2JI90WPkd31P1nB1zY3Mz8pU3g8d2TgnUbiDxB3iF2jhbEGmbowzIenI9RulRUObWWWFxgpUFuAwZ2sp5DQkHhMS2VJ5yNNSSFA1JsPWWApUKozI5pt8L6r6N/mSw2GamxqPbKikqQQQTwi4gttqoFK01OiD5k7zA4faVRfCx+d/1i9SpmBY6k3Ji9M8JUvY2vaO1mYjMFOovcC/zie2sMwrMTqDYjyMQU23mW1djVw4YeKnoeqy/cCkOkE7WjTLcaxZjYRaAZqXj2y66uDSPHVehlXUbS0b2QgTNVbcosPOVAXxGFZSQeEVe8ZO0GJLX3ndCVMarWBQeYj0atcx7AUwiGq39M2KFNiBe2slt4WyovhAlSBT1ahYkk6mZI5DMhoK9TJq0GJNY6NDAyawAaFDSLCHzaSKteDDSdOToDTYEgHkmqSTSDSeaBvJAxaIdTOu9h3DrVpE2BF78ldGVj/ctKcaJeexOIy4tVO6oroevdzKP7kWVh/qCLxKbUypIs2akLfiS+YfNY9i2Kva4ZQXIDANYFjlAJ1Ft2kXx5uyuTZsisbg2JAYM1xrfMCd03Vezlt4ZUIPA5lBNvXNNdKWxx2SkrKBvyMBwLaqfXvfKaaub3O82/38onshxmKPp2otruDX7h+dh6mBWoV8e8E6cjyhSWtXFKi9/wADXDflbQn03+k5XaSFGKtwNr8COBEsNuMTTUc5WbT2i4quqsbA2A3roANx04SM+ypGpWtoN0Z2rUyiknw0wT5vqYB8ep0qUaZ6remf+02+kht1v4t/dZEZfylRp9DMtdEFRxNjeXOzMWpJRvBUGU9CdxnOU9832xB0hOgexNNqbsp3qbf/ALN/vgj2JPb0RVHjSy1BxI91pRVlj1oD1a4j+xNoZHCnVX7pHnulC9SWWxgBmqtuQaeZlY+zi3rYbvEAaA6cZW4yhY3lacc5YsGIJN98Zp7acCzWYdRKMOqhNuZ0ENtWqEVaQ4C7ecNg8dTZx3ADwI5yj2nmFRs2+/8A6l66DRq2kRiDAXkAYSEdTFay2/fhUS5FyJzxMLhq+UyocOvXQndNxZ6QJvMjNUq03nmpkNE2GkwZkyTSEBklaamSAIJombmSQleSmTIAZDG9l1+zrU6g3o6sP6SD9pkyQTvvaWllUW3Z2AP4HLMv3lZ2mamG4UmKkc1e7L9RU/umTJ032puuS2o/COUuNpYc1cjgjMwBddQSw0Zgd2trzJkmCKXabkVqaHdnUEeolHj6oLuebMfqZkyZ5poDNeO1l7TDq3GmxQ/lbVfkZkyRBFYNDNNvmpkQXOwWy5290Icw4G/AwgpUa/gvTf4T3lPkeEyZNZ6hxT7T2U9I3YAjmD9t8ntA5KKUxvbvN6zJkLNBWKdJEmZMigYlS1jyju1jnVag4ix8xNTJripVkQbTJkZNBprNNzJQMI5tMmTIzf/Z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Image result for socc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AutoShape 10" descr="Image result for socc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4" name="AutoShape 12" descr="data:image/jpeg;base64,/9j/4AAQSkZJRgABAQAAAQABAAD/2wCEAAkGBxQTEhUUExQWFRQVGBobFxcYGBkbHRwcHBwYGhodHBgYHSggHBwlHBgYITEkJSkrLi4uFx8zODMsNygtLisBCgoKDg0OGxAQGy8kICY0LDA0LDQsLC0sLC0sLCw0LC8sLCwsLCwsLCwsLCwsNCwsLCwsLCwsLCwsLCwsLCwsLP/AABEIALcBEwMBIgACEQEDEQH/xAAcAAABBQEBAQAAAAAAAAAAAAAGAAIDBAUHAQj/xABJEAABAgQEAwQGCAMFBwQDAAABAgMABBEhBRIxQQZRYRMicYEHFDJCkaEjUmJyscHR8DOC4RUkQ5LxNFNjc4OishaTwuMXJVX/xAAaAQADAQEBAQAAAAAAAAAAAAABAgMEAAUG/8QALxEAAgECBAMGBwEBAQAAAAAAAAECAxESITFBUWHwEyJxgaHRBDKRscHh8RRCI//aAAwDAQACEQMRAD8AC0phxAprDQKiG9kTHgnz55UCF2ghwa5mGlI5Qcg5DCI9bBJAG5h2UUjW4Ykw4+npeCs3YKOh4BLJYlxtapjmvEU8XXlGtRW0dB4sng3LkCxNo5e4usVqvSJSo9ERmGgnrDjePQCRExLjaR7CJIjyOOPaQecB4QEpL6/KvKBHB5IvOJQNzfwg44sxES8ulhBoSAPKGhl3nsGPFgvxXixfeND3EmiRGIlEeqjzLCN3zEvc9KYcy1mISBUk0FOcMyx0ngTh1DLZnJq1BVAOw5+JgxjidgxTlkaOBYcxhTHrD9FOqFhv4CAXiriZ2cXVZIQPZQNB5R5xZj6pt0qNkJsgdIxKQZ1LrCtAynstBkFfBfBa5shxw5JZPtLNiabJ/WPODOFVTa8y+6wg1WrStNgfxjR4z4sCh6rK9yWQKHLbNT8oMEksUvpxDGyWKX9NfEuOZeRT6vhzaSE6r2rv1UesC2J8fTrriVhwt5dEp0PjzgbFOUGfDXB6Sj1qdPZSyb5TZS/LUD5mGVSpUdl+kN2k5u38QccLYq1NtCbmpdttTOj6gKE7lJN4j4imZXEcjTOIFl1JOUIJoonmLV8jGTisuudQlbyhI4a37AVQKWBoQj8K/AxSksbbbV2GDyuZ1Vu3WMyzzN9B1NB0jV2jSwvT1fkae0dsL09X5e4UYFwUpgFczOvLXWxCsqQnrnzE18YuOyU2+6W6NMSad7OLd/JI3v8APYInQ2zmOITbk28bmWbWezrycXpQchTwMbGEvzjhbcdUqWZp9BJy6Qla0jck+w3pVSiPKoq0Zx+VLrmGMofKl6/f2L2FMq7QCTkkpQaodm3EhpRpZQQhNHKctBUecaLnCjJAZ7GjOfOUpWqjhp7T5NCqhsEVVW21aM/9SOKFE5TVRAU2K5suqGSs0cI955VG013uIDeMfSE6pKmJdYqSc7rdQKfUbUbnq5QV2AEPKcIK7KOVOKuza4xacWlTDQfYbCqreJaQHCNO8taaNjQAUFoDHcGyj6PF5ep1Clj/AMklVYEHU1ubk6nWvnFzDMKLoUtSg0yinaPKFQK6JAF1rOyR8heMvbY3kvX+GZ1MTul6/wADfDZKafIT/acu72YqAhKl5QNSahAAHMmkbr/FTcqykIKp+YqQShPZJAG4JB2pSmauto5biWKBSOwl0lqXBqQTVbpGi3VDU7hI7qa25nIzEaKI8LQe1SyS68x1Xcco/k6j/wDkN3/+arzWo/PJCjmPrTn+8X/mP6x7CY10kD/RU49fQlK4alUIqMIfCMxkPSY8KeseUPMQqDeCcIGm8GnAcoLrgMQgVpzjpeANhqXrbTWKU/mHp/MD3Hc+FLCAdNYE4v4y+FuqPWKQPjCN3dxW7u54pNIaBDlCt70j1KedBAuLcb2cehuPRXnEraSSBc15RzbObYY8CSgQlbqhppXlA9j+IF55Stq28ILJkdhI5dyIBSmsGbskhpuySGIESJp1j3JTn8Iu4Ph5fdS2kG5v0ES10JahBwPw0Hlds6KNIvfen5RHxvxIXl9i2aMotTmRGtxpjIYaTKMkC3fpAKFV1PwEUnLCsK8x5vCsK8yHJG5wtw4ubdCACGxda+Q/WKGHSK3nEtoBKlGlPz8IPcfn0SDCZSX/AIhH0qt+vnAgl80tECCXzS0RT4u4gQhsSUp3WkCi1D3ukBMvLkqCUipJsAK1i7JtlagkAlSjYDUmDNphnCkBbmV2dUKpTWobB/OOV6jbeSCr1G28kMw3BWMPbTMTtFvG7bFrHYkc/wAInTNl1Pr8+fogf7tLVspWxy7jr5xlYTKCZU5OzpJZbN6++rZCenhHig5iL6nXD2MsyBmPuto2SkaFZi6eXdXgvyy8XlkvBfljA1MYo6p15YQy3dbhshtPJIOqunxh83jYSPVcPQpCFHKVj+K8dLkXAPIfLSKWO4v2wSy0C1LING2xqo19pVPaWTBHJSDeGsdrMKyvuiwTTtAn6iPqqPvOe7oLx0Vduz8X10zoxvez8WMwjBGpQKdeKFOo9pahmbZVrlSn/Gf6Cyd+thuYXMhTi8zUpqc66LmKe884B3GRyTa+VIJ0rsyXaATU/RqXb/hS+gobgZdSTrQ95epom8YHEfECplVKZGknut15aFVKAqpYDRIsKb0clCOmXDjzfWfgUdoL8cfHl9/AXEXEfaAttVDZACl5cpWBolKR/DYHutjxVUmBoDpGjJyLjywhpClrOgT+7CNiUwJTVyyqZf2ZQlS22yN3lIqFEH/DBpbvHaM9pVHcjhlPMx5bCEpSHZolDRuhCado79wH2Uc3DbkFGKeK4iXiBQIbQKNNIrkQN6V1UdSo3J12A2p7Bpha1LmXWm1quS88gK/yIKlADQAJoNBD5Lhtlac5mSW0minEtZWweXavrbBPQAnpD4ZPJL3DhlokB5jSZwT6MOzDgl2lCqKpzOOD/htVBI+0opT1MEzU5hkouqGFzq6HvOlIbr9lBRU+JHhWMee4smVuKdHZNrUbqQy1m5D6RSSuwoNdoKUI6sZKK1ZAhUpTuyc06nZZmMpV1yoZKR4AnxhRXXxBOE1M3MX/AOM4PkFWjyH7SPSQe0j0kEzOAYVlr/aZFrjsjr0tDFcO4YScuJgCm7Ktel7wHK8REQ1iOJPZevuSxLgvX3DT+xsJtWfdN7lLKgPmn9YjawvCLlU9MAbDsaHXnlNYEegBhzRryEdj5IGLkvX3DKXwfCCsZZyYPTsT+OWC2cakEM0U68hNKVygn4ARzzhZoqevenSNbjR2iQkCHU+63YpGVot2GMy2DBSiuYmiNqNgX32MWuxwM39YmvDL/wDXAMtB6AR6IniXAniXBBn/AGbg6ics3Movqpuo+SaxIvBcHItPu16tk/LIICy2KQ3J1+EDHyQuPkvX3C5/BMKp3cQcr/yFH8hDcLwmTLyUpmnHBr/BKfxMClOsF/BUoQFOqFABaOTxNKxy70ll9/cIOIWJJWVDs2pumwZUr8LRiS2F4WKhc+6a6ZWFJ/FJjBx2aU66pVLVoIzwOdB4GBKom72XXmCU03ey9fcNl4DhRFsRcHi2T8BlEEuC4NJyTSnTMg5tHFIIttQamOf8NYUJh9CakgXVyoNo1ePMSq4GEUyNj5wYzSjjwrlr7jxmlHHhXr7lycwWQecUv+0hmUb5mlfK4ho4MlPdxNjzA8/fgLFTaw8I2uFsBXNPpTfswarJ2T/XSJxlidsK9fcmpKTthX1fudA4b4Ybk0Kf9ZaWpYohxXcSAepJrA3OcH9q4pXr8q4tRqfpKG/hWIOO8VS66GkGjTIypA0JFjF3g3Dm2GlTz4qlNmUn3lcx52HnFm4ylgSyW+fmy14yeBLJc35hDg/C3qLSlpDS5pQOVSlgJSOhVf5QNN8Ezkw9mcKCFHvudoFGm9ANbbRhTsy7NvlRTmccVRI110A6Ru4s8JNoSTBBmHKdutGpJ0bTS/76wU4y27q56/sZOMtslz/RsY/wzNOral2UdnKt0CTmT/MtQBqT0ijxBgs0oJl5eXWJdv2a0BcXutZr8K6RpYPgLiUiUSpaFKAXNPivdFqMtq0zXv5npBNgUg2iqGnCtpNQqpUpSl71cJoQkWypFK1rcRqjRx6q1+fostDRGli5daaA5gfCCpVHa5EvTWiAo0baJ94k3VTmBXkN4RwQNH1uZUpxRNVOrQpSwa91LMvlIQPtruAPZTWoP0otc+NLf6R6hIGn78zGhUYpWRpVBJZHIsVImF51S8++E1yJDZabAJ2oHFEnUqJqo6mKkvKlSsowzJuVPrmAlIGqlqKkgAb89htHaoCuNeLVy7qWmlAGlVkgHXQX0tfzhf8ANid2/RAdBat+iBBzizse5JoaQdFPJaSkq6ISqqgm3vkk/Z0gfnsUedJ7R11fRS1EfAmkFw41Cj9NLsOiuuXKr43/AAjQaxCXmFIQy1LJJUMzbzVyK3La0GijTRJAJiNX4ab3I1KM3uAklJNpT2z4+juG2waF1Q1Frhse8ryF9KmIzbjxClkWFEpFkoTslCdEp6DzqbwVTvErNezdw1ALfdyqUUqSkXSKZbWNfOu8McxrDVABeHkdUOGvxqIyOKXdT+/sZnBaX+4EuCPcOlS64EAhIuVKOiUpGZSj4JBPWw3gyM1g6heWmUdQuv4rp8ofLYXIFh9bT7yG1qQ2pSmSopFc+XufWKU3+yBvBhTTeqfXMRQV9QcHFbrfcl8rbKbISptClU5qURdSjVR2qTS0KCBvgOVUARNu0On91d/SPIr/AOvH1Q9qnTXuc/6flD1AczDPMw4otrGYgJTW9DCJApzhUA1VSEANTVXSAcGHA6ahR2jP4xmQXaWtBFwm2EsVy0gN4gmMzyyKUrvFJK0EiklaCRnFwnQRIlskXtziEV0/pD8qgbxNkmPKRpm8oQA0vCEMChAFLKU1ICU6mDnEHPVZMJ95Qp+sDPC0qXH0nZN41ON5sLcSitkjQc4Me7FspHuxbBY1JvHobvCC/OJ2UFwhITcmg8Ym7kQ44KaDEs7Mq3By+UBc08VrKlEVUSfjBnxkQxKMy4IBIBPlAOgAppe0PVytHgPVytHgTNIJUEi5UQABzMdDnnBhUkG03mnx3jyH6DSKvo8wMIzzswjK20Kt5hqd1X+XjAvjeJuTb63DXvHujknYCDFdnDE9Xp4cRors4Yt3p4cTzCMPVNPoaFAVqAryBuT8KwR8ezYU6mXbUEtS4CEpG6qXNB8PjBN6O+GCy36w6SlxaSEhQ9hPM13NK+ET8OYbIlaltIL5r3n3BVObU5MwoTX6otzi9P4aWBLS/wBjRT+HlgS0v9ipgHBi5VAdR35paQElVAhnMO8TuSBa36mLmDSkvIIeU6624+DmcdKPZJ0TqTUmpoDU1jHxvi92ZeWzLK7JhAJdf3yj2iOQ2FLkkRLgPDyZvI46CmWRdlgn2q37R07qVrTevLXTHDe1Nab7dc/oaI4b2giaVMziSh33GZNBuoHK46Ryy2Snw00udDiTlUtoShCcqUgAAbCB3jTiRvDpXMkJznust0oKga0GiUi58hvHz1OY08txTi3FKWoklRN6xqhC2b1NMI4dc2fVsKsfOXBnE06ZqXZRMOgOOtpIKioZSoZ+6uqfZrtH0XWGZS57HNeOuBJh11yZl3A4pd1MqolVgAAhfsmwFlU+9HSwYVYKdjj5kdcUhSkOJUhaDRSFChB6g/sw9qdvrHeuK+FJeeRR1OVxI7jqaZ09PtJ5pNvA0MA+F+iM6zMyBfRhFCbm+dytKjYJtzMNiQtjRwBDOLS+WYFZhi2cHKpSb5amhqNjrcVtWAzE1pl3VNKkm0rQb9o48vwIyrQCDqDSOs8P8JS0mrOyF5ynKVKcWokVB0rl1A22ij6Q+HfWWC6gfTMgkU1UnVSevMdbbxkr01JXjqSq0rq61OWKxpQ9lqWb5UYbUfi6FGL2I8UzSJdlpLxT2iS4soCUHvLUEpBQBlASgG1K5jXlA/k31i5i1OzllVp9EU+aHHB/4lMYIzlZ59XRgcnnZlNeLvE17V49S4v9YUViekexO7IlHL9r5Q0NX3Ih5qDD0qv+9Y67OIi103iUV56dISnfHwhM942AHifzgZsB0fBrS257sAb4BcVXmdY6Dh9Uyo09nn0jnU81VZJNLm/hFKuiQ9XRIas8qCPO1G9YagAi96bQ5S+QEQsRJEvckgjw/WPe0KjoBSIkBR0iSVlFLWlNKFVAD4wLIFkGvAsiEtreV+6QHYtM53VKpqox0nF0Jk5EI3IAHiY5ihJJNAVUufAa+UWqd1KJap3UokYUrwgm4EwxTs2ioqhHePTlA6VqNgOgA66CO3cC8H+qMlSlVddSCbWTawHhBoUnUlkjqFJzlkjmXHs8HJxYBFEUSPLWKnD2FPTDqEtoWsZ01NO6BUVJOmkdNe4bwySJdmlJWskq+kNanWzY1+cU5j0hFSksyTCRmVlSpVPiEJh5UoqV6j8tWPKjFSvUl5LNhvjeGNvslt0lLYoVZTlsm9CeUBLXFcoytLMhKhaioJDhFASTSuY1Wr5RmekjiF3OmWSs0CPpaWqTsabRm8Boq+Xl5QlhtS9NxYRWrXvVUYK3PctVr3qWgrc9w7xzG1rfMskhLSG80y7uBulPIkW84F2+IFOJmVoo2ywzRlAsE5lBFfvUrfrFDFZzLK1UT206ouLvcNg90HoTePeE5XO2+FUyuFhoU5qcBPyBMK6spTt4/bLriI6kpyt1yHykmlOWXKahCUvTI3Wo07Jk9KrQKc1kx1TDGOzRlKgsj2lC1VaqNNr6DYWgVwDs0tuzKk992ZUUlVe8lvMRT7qA4R1SOQjZ4PJ9TYJHeUnMepUSonzJJ8400Uo+ZropROC+kbij16cWtKqst9xnllGqh941V4ZRtAmpcEvpK4cMjOrQkUZdq4yaWyk3RyqhVU05ZDvA5ISjjyw20hTjivZQhJUo+Q26m0bLmkKfRWnNi0mPtrP+Vl1X5R9MCOQ+jT0azEtMNTcytDam82VlPfV30KR31g5U0zGyc2msdbzRNvM4fWPaw2FWOuC4iYUU5/Em2UFx1aW20+0taglI8zavSLDToUKggg0oRoRSxB3EA65KI9EMj0KjkMcL41w31ecdbBognOgckrvTyNR5Rlziv7sx0cfHyZP/AMjDccmM03MorXs3nU0qbDtHKAchraE9/szO1Hn6+aJaPOqxwzkjzasbSaKXnCj0U5QozmYoLTa51hd2nI+MLLoTUwkFA18oIBqFeNtYmSshQ2vpDe2TbLXrDpehUKJ3Ecd5HSTaV59z8o5264K8tf3SOhTgIldfd/YjnJQQbw9bVD1tUMK9bnpHoI/1iUip/flDgyrbXp+cSuiN0MS4dNoOfRtw4t13tlpPZp0J3MCuGYeXXEJFypQqDfx0j6KkJRLbSWwKAJAt4Ro+GpKo78DR8NR7SV+Bx/0i4n2jxbQf4f49Iq4DwRNTFwjskEXWuo11AGpjpbshh8gVPOZQtRJzLuo+ECmP+lQ+zKt0H11fkmDKjCMm6j8kNKlGMr1ZeSN/BPR/KSykqdV2rgIy5iAKi9k7nxjV4o4sZlEkKNXCDlSN+UAXo8mFzU0t95S1FsaqVap5J0EDnFWI+sTLi61AUQB0Fh8YZ/EKFPuK1wv4hQp9xWuZeKYip5SlrpVRJNyTfqYJ+CJQS7Lk+8LJFGRzOlb/AAjE4fwJUw+lsDu6rPJO8afHGLhaky7Xdl2LJoLEixMZqbUVj+niZqfdWLq4PT82t11TirqUa3grwwlGH0pRc26Gx90EA6bQFJWVUABJJoOd7QeYohQnpKWT7DHZA9VEhRg01q34fUMFu+rmZxfMBU0sCmVFG09AgU+FawY8KSKc8qwapyNqmnKfXVRLYUdgEKJ8RAaxhHrWIFsryh15d9bVUo060BEdCxSbDM4GG7KdStx475ENLS02PsjLXx8YvQScnN8bev8ADRRSu5vj1+DFdnO0RMqTTI0p1tkJNQlLcu8hNOde0r4mDfBEBMswOTSB8EiOa4P/ALG+BuXL/wDRJv5AwacOTwVLtGvuJHwFD8xFqUr5s0UZXzPOL+GmcRZDLxKSlWdDifaQR7VK2IKagg9DqBFrhrh6Wkm8ks0EA0zKN1r+8s3PhoNgIm9Yuo/ZV+USB/SkXbehouaAXaEVRSbeprEva1EBMFyHGMXblWVvuqyttgFfdKiKkJFEpFTUkC3PaOS8R+mlZqmTayj/AHr1CryaSco8VE+EF/pM72GTo5NA/Bxs/lHzepUVgk1cdI08Wx1+ZXnmHVuq2zmoH3U+ygdEgR0f0P8AHZbUmSmFfRqNJdZPsKP+GT9RXu8jbQinIqw8GGauGx9jocqI9LlIBvR5izr8gy7MLyrVmSFG5cSg5UuU2JpQ8ykneCF9aCCk5lBQINTSxtYDeJnI+fGZrtZqZcTVXauLWmmpClqUPkqCyU4fmXJSqWHO68o94ZLKQgVGcioqnUQLYIt6VcfbQ44gpWW1lClIzdmpQvlI8adYIMCmyp1Tbi1FMwktqUolQCjQtrJP1XAg15VjJWce0dzHWtjZCrCHRYlkHkZiXB+BchRVdZKVFKhRSSQociDQjyIhRjyMWRhkmHhI3vD+zTa99wdolQkdafKsM2c2RoaOwJpFmRu4mhAuBEaXaVof9PGLWAyKnn0JQCb1gRzYFmzomMs0lb/Vjmnan2aGgtHasZ4feclyhAGYgUjI4d9F1DnmlVP1Rp5xpq0JzkrIvOjKcskc6kJJx5QCEFZ3yipGwg3wb0auuUU6vs0nVNO9+kHi3pLD0XKGwPCpgKx70s6plUV+0r8hA/z06ec3fkcqFOGc3fkGmFcPykiM1EhX1lUr5RPjnEzUu2Vm/KOUcPvPzswHH3CoJINK2HlpD/SFjYU4lpJBCNR1inb4abcFbgP2+GDwKxgcTYmubfLq60NgOQ2FIzjKFNjT4xEp031p++UR1Ioa1jz3ierMLu9To3AbgRJTSwb3v5QBl4g2BvrBfgBphb5AuSd4EW2FKITSlSKU6mkUqaRQ89EgzkXjKYcXdHpklKTuEc/h+MB5I3rXn/QwR8fOUdbaB7rLSQAdL6n8IE1PV0F+dYWos8K0QJrOy2N7h9kmYaTa60/IisES3M+MpqbdvQeQpT4gQPcDNZ56XFbhZJHRIJrXyjZ4Ol1P4mXxTI04444o+ylPeA87j4E7Q9KOUVz+w1OLyXM0OG8MEq4ZyZBzqeLUs2rUrUopUs12AJ+fSKDU+47irpWomnrKU12CW3QkCkbXG8+l3FZNtJUezW1Xkc60qqn+Wl/0gUwddcTv7zr6eveDifzi7yagtEzQ3Z4VomXuHB9C2nZ191FOeaXyU+LgjT4InwWig2yK06Kv+NflA3Kz3ZSzDv8AuppRN98rKhbrkVGlI/3d6bWRVDZCE03DjqSkg/8ALQpXwhabtbrb9BpuzXWwZTeKMsgqWoIbCTmUo0ArYVJ3JoKROidqkFJBrTeOH8dzzqpgpWqqBdkD2Qk6Kpus3BUeoFBDOF+MHZWiD9Iz9St0/cJ0+6bcssb8ORutkd0E0d/KLaJmvKAzCOJWphJU2sdQa1B6pNx+e1Y2GFrVpZNbqVYfrCilbj9YMjOdZdXyIMfOribx9LvBvKpJQHc4IX2gqkg6jLygMxPgGQcPcDsuTr2a8yf8jlaDoCIpGSSHi7HF43OEMAVOzCWgSlA7zqx7iB7R8T7I6kdYJpv0YnNRmbaVXQOoW35VTnFYMeGcIRJNFpNC4qinXPrKpYAa5E1sOpOpguXALkFLTyUJSlCQlCUhKEj3UpFEgeUP9YGpPzjDdmqaxlYnieVJ2JsIm2krsXGo5g7xMEetvqbuFLB6ZglKVU8wfnGd2pApQ0hLbJrX99Y8Uzrc1F6x505Yndnn1JYndhe07h76Uuza3UzCgA4EgkEpGXNUbqACj1UYUCC1GupMKD2nJfQTHxSKGYAW57Qg5a+sPlMMdeIDaFKJ5C0dD4Y9F610XMHL9kQY0nLQMabloc8lmys5UhSq2FBrHY/RVwsplJddTQnQGCfC+G5SVSMqEinvH+sWG+JJcqKEKCinUJjXSoKDvJmmlRUXeTNqOa+kHj8sKLEv7e6uXhGhxbxwllJSkd4iOMYliHbuqcVWp26QvxNe3did8RX/AOYnk5iy3SpTiis9TWIGWjagF6RAVch42rF/CZYuOoFdCPx2pGFoxNB7hjYk5Iue8ofjAHMEqVWhKlVJJgs4zmgns2qmg2ECId71AOdDBrN3wrYFRu9lsOCDvYee9ol9WFM2dIoaZRW/gKXispVjekQLHIxJInYOsCP/AOrftU1MB0vMlLiFmvtDfkRqPKC/hQ5sOmhoQPy1gDDRJvflzi81lF8i0tmwx9IgAmgsmqXUJUkbaQMJd5WrBfNSwm8MSun00kcqhuWzofCn4QINLAsAK7G4+ELVSvdb5izte/EPPRRgri31TBFUNIUNhVahYDyP4RY4umESEsJBoguvd+aWDQ0VcIr10+6PtRr+jJtUnKqfmFZUzLiA0g6mvdBv9atfBNY5/wAYTHbzr7igAvtCnJWwCRlB+AFYvK1OiuL/ACXdoUlxf5CPFHEqmcMfGriJap6oWEn4RkSjak4mnTuzg8bu3+UT9vWRknQADLTKm1dAoh1P6RMLY0EkG04CP5l1H4wj2fNeqE3v4epTbaSWZxqgJbWl1NOSFlon4O/KNXGiheGsrQClw9mXQd0NhyXQu2xNv5vjn8Mp7Sb7GoPbh1tXQLQu/koBX8sWscmkMT2RQPZNITLqG5aCQFeZusdcsdB9278PyNB92/kC87JCZb7IfxUVLSuY3Qfy/oAQR5KkkpUCFCxB1EdAxKXUw4ptRqpB9oWBFihSehSQoeMVsRlW5lBdUmi0+3lseihzSSbgigJ2qIvRrYe7I00qtsmCOEzZbdbcrTItCq9AoZvIitY7f68Se8a0UQL6XptHJBw4FVyO2OykfmD+UGUnMEAAqCjQVpUVIFCaHre0Xc4yzRaUk9AxM3UUiMO11ge9e8j8IT2IgAlRAHMkD4xwtzUmXdxHkzMDPXmK38T+UBmJ8YppkYBcXzvl/VXl8YyGZaYeUVPvOJB93MqvgEA5Ujx+EdJqKvJhbSV2HLmJIzZQoFQ1AuQOvKKmLS5S4c3eGXM2oCykH2VDl1GoII2jLlWENJAaAA1I38SY08KdVMJMtdTnfcYy1JzBJUtsj6q0pPgoDmYxzqdo8KMs6mPJGa8LC22vPc+UZzr5FtR02MaLWGzLi6Il3iRYjs1UT94kUT50hq8BUD9I/KtU2U+lSq9Us5yImoSexFRb2MhXWghRof2cz72IMV3o3NEfHsI8huzY2BnfcNwhiWTYJAG5jA4m9ITMvVLZzr2pHLMa4zmn9VZUnkdoH1oWqiq/zfu8aJ19o5FHVtkgk4g4zmZgmqykchy51+MEfo2T3VqN67xzdFADm71tucdK4AswTTX9iJ0rud2JC+IHeM3CqYUakU0NbfCBteXTXqI1eIXyp9d7V/pGWQkbU2pTUxCTvJsk9TwEWAF+ukamAf7Q30O3yjJccGhtTYRf4ecHbINva3jorNMKW5s8dKq8kClk/wCtYGC8TyHKkEnHAKXwq1CnQ/vWBpSk0rWu9oM13mdJZ5jqm1DrzESC1cxukxXUDSwoD1+UJDdfar+/whWhWg74HmQZSboPd/KBF0KI1CT4b8ukFXCqAmRmwDoNr7dIDwvS50+H6w1RZRsdJKyCz0cTIRMltxQKJhJbXXSp9n51HnGpw3wCozjgmElMvLqJUpVgsC4AJ2IoSeXjAnwY0p2fl0oSXCHUqP3UkEqPQAR2L0t4glvD1o7TKtxSUpAN1DMCoeGWtYvSppwvLYvTppwcpbHOuLeKzMzaFJOWXZWkNJ6AiqqczTyFIy+N5UpnXrUqsEH7wBt8YwaGu3jtBHx0avNLBFVsNK6+zQ/hEXJyTbIuTldslwRpS5KeaJrRCHU12LaqGn8qvlFjiSY7LEUTBNEkyz48MrajbxBipwk6azKa2VKP/JIIiPiNQclZJ7m2tk9C0s0/7Vpjldw62f7OV8PXW4R4BJpl8SmVrH0cstSgdip1eRgeYXm/lgU4jcJm5gLUSrtnASSSbKUB+Ag44yKV4aw82lSXJgsLeAJJOVpaWyo607lQTrSBTi9CfW3XQCEvBDyTQ3DiEr+RJHlD1koqy8frcrUtFWXj9f4KZHbyjbtKrliGnOZbJ+hV/KatnpkirJEpOYJBNxQ1AodiN6gm0S4HPNtOfSH6JxJad55VUqfFKglY6ohuIMKZcUya5kHvFJJB5KFtCCCDyMRbbSkibk2ronfaonOgDIq1NSlQ1STz3B3HnSkpVdNd9KRpYG0S8GXEnI9RDlBz9hQFaZgSCD47EiJcRlZZhQFHJhChmQ4FBCDQkEAJBJoQQbjTwgpO2JDp5YkZKHFX7/w/1i7/AOnC5lcmGkJSB3VTByDmO6e8seCTELOPKR/AbbYrXvIBK/8A3XCpaf5SIzX55SsxJUonUkk1PUm5MPjfFjY3xCzF2sOlg2tltTiXM3dQezbBBoq+TOQDYJsQBc3jLcxWXGbLKM1OpKpknzo8PlFfCXzMIVLqus/SMW/xAO83/wBRIFPtNo5xiurJNQKg/nHSd8zpSubYxlA0lJevVUyfkX6Q5PETiCFMIYZVspppOYc6OOZlDlYxiUAqRyt+zDELIFvL8/KFxPYTE9jc4onXJlpt9bri0r7jiCpRSl1AFaJNgFpyrFNyvlA0tIoKAittOsb+BPheeVWoEPAZCbBLya9manQKqpsnk5XaMSYJSVJIKSKih1BFiCDcEGsM23mc23mR9jW+Yj4Qo8DXUfOFC3BfmOC7Wr8ISQRrQfpETtNq10/flDHHqaXrtWDhuda5JYW3/fOD7g10hk0Mc6L1aE25U/fODjglwdkoaneK0laRSKzBvGHlF1YFzmr+zFFFT3iaXvz/AH1i1jcwUurpudt+VYz0lQpmNBTTaEcRcJO52YNiVHlQ2r1rHrbpCgsJJvWsRtKSRW4Ipv8AlE6ntLV3MK8hXkF3Fsl2su06Del/MQHMoSMxqa0takHPDz4mJNxkm6RRPhtAGXMpIIFRW5/DrFJ3ea3Gkmy2lQPRNN+fOK77veJrtoDECE1uToDaPA5UaX2r+sTULMVRDn0eLDjcy0TQqbqBvaA8pUFEAEnQfvnBp6H5JTs0SkVCWznNqAGw8amCjg3gosTD01OpyNsKUWgoihpU5zQ6AadfCLKm5JW5lFBytY9wWVRgmHmZeAM48KIRuCbhA6D2lfDlA5iU8qbwcuqJU6w+StR1osm/z+UYXGvEqp+aLtSGk91tHJNdfFWp/pGl6PHAtT0oojJNNECv1hcW5wXJN4VoGUk3hWgKNq1Ir4Wgj4nNUyZ0rKt38yBA9MyhaUpBzVSSLUArX4iN3iJdZeQNDUsFNzfuqPziCXdZC2TLHBY+kmCamko/pfYC3xjT4cwZU5K+rAnuTTajT3W3EqSsg9MlYy+C1hKJ9VTVEovyzKQPj/WDP0RzqkSz6lgZHF5GkmxW4lta1pB5ZQPnD0oNuKemY9KF5JPTMzUYj61NzbKMoQ60W5dIrrL95inIHKv/ANyMLEFdtJMPUJUwewdprlNVsnqLrRXmgRj4fiqmltupF21pWkC/skGh+FPCCScmW5edcCj/AHKcQFWFw279IhaQPebXp9wjeFu5pt9br1FTck2+t16gvnCqCldaq5eQ8YI1udtLodqCpgpZd+02f4Kz4Xb8kc4wsUYVLPONLAOWlFChzJIqlaVDVKhQjoYjwXF+ydqUFTK0lDqRS7avaofrCgUDsUiJxi72YqT0ZuyBQ2y8/fMmjSCNi4FBRHUNBd+oiLCwH21y4qSQXGDycA7yP+ogU+8hHOL3HGEepIl5YqDiVdo8pYNMyiUoHdqSAEJT4lSqbwGetmuZFUqSoFJFqEGoPiCAYdxcGovz8x8Li7Pq5MugFiax4sna9h+saOOoK0omWxRMxXtEiwQ+KF0dAqoWkcl090xiqeobA32Gh2gONnY5pp2LDeZCkqqQQcySNiKEGuxBpGljyO1QmabSAl0kOo0CHtVpA2Sr+InxUPdjGStRqFVprr5DzjXwTE2gFtO/wHQA6ctSCPYcA3KFX6gqG8FPZhTe5jgWreo1H7tHgI2vqf6RaxJtTLqmnAEqbNKC6SNQoK3SRQjoRFDNWwNAa/usdZ7nZj1AVvuKD97Rq4zV9tM1/iAhqZFdVUq25/OhJB+02o+9GK26EmlM17k/pGtgEygOKbdNGZhJbc0OQGhQug+osJVzoFDeHjlkxllqYxPUeesKLk7hvZOLbcJStCilQtQEGhpU3HI7wo66R10Uqd2u4+HKtoaXDfKRr+7Q5uWO9eortEjjRPspoN7jrHXQbog7NZG1/KvhBdwIpPeSfhAqV0ItUDzpXnG3wlNZHwmgFRz3h4S7wU8xnEoSh1fdr47RilwqPet0gt43kjmSuhA/OBRoJSqqgFpv3fLpyP4QJJKTBZIgSBQ73/0j0OKNzpT57Q5nkmiecRvJIIpWo/CDqxtze4KxINzCa2CrG/OJ+M8N7KYJA7q7i/OB0GlDUDfz2g6xBInJBLgpnbsfKGtdM5oB2lajSkeesE5u6PEwlskUJvXbeLEhhi33UNMpK1qOUBP4nwvryhEkwJJh36D1P+uq7NJ7IoPbE6DdPnWDz0r4y36g62g5ypaUKymyaKBOY+VKRQxacRgmHJYbKfW3hc71NlLPRIsPCAXg+YLqJmVcObOnMkq+tr/WLt4Y4N2UcnGODiCSKapzDlb+ukXWp0tKQ40SChQO2o1iq+AFKSKm9DWgiHIQOm1j+t4x8zOFnHSB2qX0CqJhAcB5H3vnDcUbLuHyKiaZC6gqsAO8CPxhnbB7DbjvSrtD9xenlWPEOheFVUkUZmqEDktGvxTFGtbbnNPOxo8FyalMYglIzVlqCl75xQeJp8o2sYmvUJrDpatG5QJW6rYrdV9IetEk/wCaJPQnPFK5lJADORClKNAEqCiEg9SCr/LAf6QHCqbmCDQB5wBKl96pNyam2lhyoNodXVNNa/sdXUE1r+ylxNKKlZp5jZtxWX7tap/7SIt4k4XsNZcr3pd5bCqXJbcBdbJ5AKDiRHnHbvaeqTQofWZZHaEbus1ac/8AFMN4V+lanpbdyX7VP35dQcFPFBcEcoJSa4hULSaHNAzUqW1XmJRBU1TVcvWriOpbJzj7JXyivwpKoemWm1/wgpS3BtkbSXFjwKUEecZ+CzS2H0PIpnaUCL2UNx4EVB8YN8dwU4azNPAjJMjspOhBPZvfSOE03S2MgNb5qwFHFZ8NTlHFnwMzF5ozzTjjv+0MFTgodWHF1KevZLWCPsrP1YHkCo2oTY38vCJMExEMvIWpOZIJ7Qa5kKBQ4k+KFKHnEmL4f2TymQcwQSUmpopJ7yFfzIKVfzROd2rslK7V2X+Hms2eXWoBuYoASf4bySS0vwqSlX2XDyjGeayFQUlWdJKVp5KQaKHjUGGKeVkuamth00jcmnBNMiYBq80EpmhT2gRlQ9fWtkL+1lPvRyu4+AVdrwMRLdqmlOVb11hljUAAQ64JOutr0Pnyh7Ei66crbS3FfVbQpX/iDaESuBamlMUmJTMbvSYAOveYUaJ6ktrUBX6rqfqwPjloB+MGvD0siQccXPFCgtpbRlUKC3SFgVzFCgloACveVm5CtDFbHMUVKvrblWJdlKTVt3L2yyhQCkKDj+agUgpNEga0jQ45XbLWyzBtmXU4qjLS3OYQlStfARqO8KzRAU4yJVIABW8pLKfElwgqPgCYqTPFM6okLmnyCKZUuqSn/IDlHwjFfqolV7mtTe/jHJRQUkdUk8UwXs0CccafmEpCVupamSFZRlT3gkZqICRWl6V3hRyoy5+t+MKLKqiimjSaeqO8Lnf+g8Y8VTre9I8hRisZrZkKmzrp4cofJu9m4Fi9Nfl+sKFDxbGizpGINiYlQrpp+Mc1eBSSLWsfCFCi1XVMMtSFAJBGlTEevX5R5ChEwom9WFR3rkVFQfygw9Hj/fUzqlaSabVttChQ1NvEjou5gY1Klt1SQK5FkH8qR2LgrAmsJklzswKuqTmNO8Ug0ypHU7nrChQ9FLvPgPS3fA5Pxdi7k5MLddI71AkfVTskfveG8OvmXeSutcpv1rt4R7CjNjepncna/Wxq8ZYYEzBUm4cAWkHSp2+N4GlqULa0P47D5woUdL52gf8ATQQcLNqMvOt1F2swre4Nol4YBVh+IpOwacr91dD+MKFFYu9vP8jXuaOMEyWESzINHZ5XbuqH1E5S2AfNs+IVzjM9JSg4qWnRYTjCVrA/3iKIX5aQoUVtt4F7Z28DyVa7fCKG6pSZCh/y5hNKD/qJBihwliCWJxhwioDgSo09xXcWKfcUqFCiTeafWrJtu9+tWV8Zw7sJh1in8Jak26EgGp56+cG+ONhdcLOssygML/4zLalva6JWFLTrQdmiFCjllJrml9bnaZLj7nPFtkADMBW9hG1iTock2XveZIl188t1sq8cocR0DaYUKEhnkxI56g/lUq9aU2gl4LbUJxlASFdorsnEnRTa+64Fc+7U+IB1Aj2FCp95I6/eSNjiTEkST5YkEICEhJLq0BbpKkhdAp0EJSEqSBQA8yYG8S4mmXu4uYeUDqntFBPhkBy/KFCh5NqTSyGvmzLQvMknl4VpGpNrL8mHBXPKkIXXdlxRLRrzQsqTTktH1TRQoMFm0GKV2gdbSdTz5xYccqLCgpcc48hRzzDqeNlul1Kr4V+cKFChsHMbBzP/2Q=="/>
          <p:cNvSpPr>
            <a:spLocks noChangeAspect="1" noChangeArrowheads="1"/>
          </p:cNvSpPr>
          <p:nvPr/>
        </p:nvSpPr>
        <p:spPr bwMode="auto">
          <a:xfrm>
            <a:off x="155575" y="-2239963"/>
            <a:ext cx="6991350" cy="466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6" name="Picture 14" descr="http://www.rscsoccer.org/portals/1648/images/soccer-football-ball-in-goal-net-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21090"/>
            <a:ext cx="6781800" cy="4527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is for tree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Red Maple </a:t>
            </a:r>
            <a:endParaRPr lang="en-US" dirty="0"/>
          </a:p>
        </p:txBody>
      </p:sp>
      <p:pic>
        <p:nvPicPr>
          <p:cNvPr id="7170" name="Picture 2" descr="http://www.postcardsfrom.com/gfx/ritre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514600"/>
            <a:ext cx="3505200" cy="3535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is for University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U</a:t>
            </a:r>
            <a:r>
              <a:rPr lang="en-US" dirty="0" smtClean="0"/>
              <a:t>niversity of Rhode Island </a:t>
            </a:r>
            <a:endParaRPr lang="en-US" dirty="0"/>
          </a:p>
        </p:txBody>
      </p:sp>
      <p:sp>
        <p:nvSpPr>
          <p:cNvPr id="6146" name="AutoShape 2" descr="data:image/jpeg;base64,/9j/4AAQSkZJRgABAQAAAQABAAD/2wCEAAkGBxQTEhUUEhQWFhUXGBwYGBgYFxcYGBcXFhgYGBgYGB8aHCggGBolHRgVITEiJSkrLi4uFx8zODMsNygtLi0BCgoKDg0OGhAQGywkHyQsLCwsLCwsLCwsLCwsLCwsLCwsLCwsLCwsLCwsLCwsLCwsLCwsLCwsLCwsLCw0LCwsLP/AABEIAMIBAwMBIgACEQEDEQH/xAAbAAABBQEBAAAAAAAAAAAAAAAEAAECAwUGB//EAEgQAAECBAMFAwkFBgQFBQEAAAECEQADITEEEkEFIlFhcROBkQYyQlKhscHR8CNTYpLhFBUzotLxcoKT0zRDY7LDFoOjwuIk/8QAGQEAAwEBAQAAAAAAAAAAAAAAAAECAwQF/8QAJxEBAQEBAAEEAQMEAwAAAAAAAAERAhIDITFBUQQiYXGR0fATFKH/2gAMAwEAAhEDEQA/AOrw2yEAqlEJXhqFCCoEpXVwigKWuDmNzZhHL7dRJkdrLlLCZiUMxmEZkkFRK3G+umpLlZpaDJHlHOErtpq0pJIQgZHSsqq6rENUOSNaaxk+Xfk+pM0zgpKu2WCEEl3yspqAAWAuS4hep7z9sRHP4MICkqVLzNXIpSk5uLEW6GPRPIva2WQtSwlElKjl3noBXICcwHm0OpJasefkykjIZZFTvlQJBZtBloSKcjUOY0dhAqKZU15kokkBOXdUwNCsgJcDmCON45vS6vHWQ69D2niVTOzXJS6KqKnCFKIBypSFekDWooU83gHYM5GSaZg3gd+XulbpFSQmpdyTW5sNec8ofKBIlS5cqigXWjKQUKADM1A5BLDVq8cDCT5qlOVKUonMQ7hROYvXUVv7Ivv9TOe8gx6J+0rmSpiy/Y2QlIzIUFaKCahlBQLMXUHs8dVs8/ZooRuiinzCli5JcdTHLeT2F7Z5hUEVAyIBSUrSx3wokFqMzDeJoSG6tMdXpzZqbRAVEwqBwYmDFjV4VEs0UPDvCw9XZofNFLw7wYerc0Pmip4TwYNTXWE8UmSkqCykZk0B1AN2ieaFAlDRHNCzQweGaE8M8BERECIkTECYYQUIqUItMVqioSpSYrKYtIiBEVpKimIKEQVikOQSxBqNercIwv8A1hh6g5wQWYpubCx98R16nPPzRi3ae20yZwlqTQpzZnAAAuS7DKBUl4o2T5QSp6lIDBSQ9wQocUkXFvGPPdv7SEycuaEkBRIFSQ3AcH4ClYzZK2cglNNLkaB2YNWlPaY4r+s/d7fCvF7ImYkhxrCjxxWLUbFbMLKLUDQor/uz8F4CsBtSYqUqQJZUFqSoWSULoMzqsdK+yO+2XtbMgyyHWncUJgSSCgFkoeYVLYuQWuX5R5dszaaEKzEImDKRlIUlQcN9mQkjM2hDUAdqHU2h5RyZqj2Q7EM2UqUBlAA3qZX86vAkFonjq+nzvyqwFNl5Cbgi4cM4PIM9oMwO0jLGYEpIYpLgZSn0gfSBBNLViiQJaySFboAO7U3A1L91TyasWS+zIObeXlBAFwaFTso+3vYxyeNnxTE4rHzZjGaXNt5s9Szkmr2NYt2fIQXCl5FaE1S/PgLORAKZRDm1Qk8asLG4eh4ROWvKBdru1Q9X6WjPr52wPQNjbSlMDNmJVZ1BCkqCkZMjkAPYB6uMoPPo8Zt+WgJyhS8wzMkF8td63Lu1aPONmYxCApTlJUjKAlRBBJBzChyigv6vOCdgKBWxlKUlqELIYHdBcuDduAjt49frJJnv/X2Tj0/Z2NTOQJiHymzpKTTr77QUIzdiLmdnlmpIUg5XLOoCyt0MzEW58IPXMCQSSABUk2A5x3y+21K4RIGBsLikTA6FBQ5fHhF4hfIO8J4QhNAZ3h4i0A7RmzAqWmUQCrMSSH83K3vgojVGzZaimYUvMAISrUAv8z4xXGH+88TX7QFI9ISyUsLlwLB72gvBTZvaZZhSoFBUCnqB8Yz52W6qtGE0O0KNCM0M0PDQAxERIiRMRJgJAiIERYYgtQFSQOpaGStQjC27tQICcsxAc2JIJ4VAoKv9PA/lBt9KXVKmoORmAckqUWag4A8b9I4DbG1RMDANUqoTlrYgEUN+A4CMPW9ecz2VIlhNsKlTCtQzZswUklnd2IJ3gavz76ZmJxuYksBrRn6EmpN4EnLLg/R+n9sDlVfrXj9ax5t666mfSkJ5YgqNCaP15CIypg9ENV7XiExRJseptDZhmd2A7q+NYrnmZ7hIKJ1PgT7oaLpOIQwdCFHiSpz4KA9kKNf+MD5ez5igQkupIJyjNvABzlIDqo5ZrVjb2B5OJUgzZhBWhzLAClCYUigmh3U1QLFnIJuAVYuZMUFZ5UleROZIzJzZN4OzpchOpFxB83FBc3tFy0hKi60ylqBKksQt1HdqoENwahvrxnFyQnP4pCHWlclIXvDcUT2ai4TTUAOGrq8DBBoUKFqhzQirFw39rwRjikTFFmCiSCTmIFxmJvcV1fnBODSSnIMoZTuU5mdnHHg0cl6u4YVC1A7yXZgCFkV1JDmumkaGMx8yYoqmMolOXMHdmGpr+sA4lZCyhYtq7B2vQ19x8YbDpB8/2cBVvFvo0nq/UoGYaU4c0AIBs+tQCaxv4fGZJBdRyqOUOVAskpOV6gipDEUr60DYISM2/M816lGZKgWGWhB1NX9F6WgLETlh0qAUEEqzB6poAWI5MO+HOfG7L/BO+w3lqhQylPZlhlLFY4MQGIPR7xbtnErIloUkzVKO6lOZDlQcPSpF9KB2rHncqSzoUlQUSClQNtWKSKsGLisei7Gxx7ZCQCWSnMUuU6hRUCQEaF9cwNd5u30++upndLHR7Jwply0pLPwAbKDXLc2rBwESkqSoApIUDYguPZFoRHVsLFQEO0X9nDZINPFMUYqVmDakEA8HH9vCDCmAp8ta1Zd0JHrAqzU4UZuukK0QL2qhlISsLSkoKAglCg4bebK4qxcCpcCwJwcnIlIIDgaWDl2HL5RUMMbZpL/4K/8AfFkrDrSfQUkkA5QUkVZ9X8RaFDonNDZ4cy4gURaSK4iVQiIgYZHKoiVRCbMCQSogAVJNABzjCx/lNKCSZS0rIuK1HKnhxYwuu+efmhr4vGIlgFaglyEh9SY858ufKNM4ESGaWDnUUuqpAypZ2Fbluta522duTJ4CVKJArZmILg9fhGCieZaiUqVvBgz0qCQ727tI8/1f1fl+2fCvELImFYqTQ0o1+J0sKRZPIsC/j3NDpWMoCPcx7uPWBlIcqemlx3GObmbdUZSFkEijan6rDplGjE6Vow40B0+GkHztnq7NCqpSWcqdIozgFjoRXmacRBLUlKluDlJBQaqCXbPUAEVGr2oxjpnp9fwFcxstS9aetQMQaEiqvpqaOy9myjn7VcoME1zHfzF6UezaAhrNeiThi2dyBnSEkZaqMxCCk1dLZgp21TxDuqQSpaVujLLUticrHe3QauKONWUeBi+eep74A2SX6qR1SCaakm5N4Ua+C2WtaAQlGorNUmqSUmgmgCoMKNPG/n/wtig4wz0pB3lS0pQk0GrAr5tb2UjX2RtZOHbt1T0gpJTKWCZWYGkxKgbOkmxr0jnJQSSFpS1KsAGPdpa8FYvEyKgleY8gGVoHdm7o5+e83r7/AJNRtLFomTCzISo+inKFMoOoBRUyuUHp2iez7Mt2b7ilJ3kvmaoIzUehcRzspISouxagFDwu4OV6VjbkokZXWUdqR6SVpQlgBTKKmtHL15NE5OvigLi8QAoOBlIzVWVKSxAZRyh7AgDlU1jZwOJwamExExLJLlCgSo9FJ1p7Y59OLClK+0AALNlPQMRY04RbIXlBSSCHsxYW4208Ynq2fP8Akh87EISOzKUnfcLynPZgODfKJ4ZRPmX6s+lHpUnWB5hlqQwWErBc0oGZmb4tBSsTKQgpExO9qpmIHo1Bcauz91YjnjbPf+xup2RPUnNMUgZwaLWAqYFPQgkswdna45NF+I2nOOYhRc+csDKFAOalIANSrxjMwm0ZGUfaB2D5UquwuRew4RmYnbuTMmVMoHyhSAQ4qz866cY6b14zJQ7LZuKmoSyZiwhgUgHje19K9YOTtKd96v8AMY5PAeVUooectMtTkekXbWCP/VWE+/T4GN+LLzMDpv3lO+9X+Yw/7ynfer/MY5pPlLhTQTk+B+EWS9uyVj7NXackgt4mgi9N0X7xm6zVfmMVy/K9SGSlImkPvFRZ+Z9JuXC4jmpsxcx85ZOiAQ3QuXV305CJoSwo313xN6/Cpz+RuK2piVrEztylQsElkjllsR1d9XjVleWy8mSagJUadoCW6sKp8SL2jnFEkElmBAejuTS8RXLpvCnNvgYmWxV5jqf3vNuJhI4uCDDHbE71z4D5RyUvOgvLqNUmoPtoeYrxeDZe10Ab/wBmdQXbuOvex5Rc61necbp2vO+89g+UN+953r+xPyjD/fMj71Hj8oqxOOlLSUpnJSTqDUeMPaSW2/K6ah5a2Y0VnSgpUirswr+sctPxQJzS9x7AOL3ZoztsoSlRCpvakjSiR4HuZvhA+GBWCovRm4dzx53q9dW+9AmZOZ6cn+raRWFuDulz5rJfhU/zDq0UnDgnzqaqL+DPWDJKpSZRBZSifTSkgD8NelgKw/T55nvQp7aWE5SDnYW0IF6AOR3wJPUp2Ae1Gaps7gN15RGaoJHDgLl68YHXPYipy6G1QRUitW98ac7Q2MNKnqCsuZeQbzEkAuxD2cQOMOlKySSktRluoZqE+Y26xKgWNYbAbTXJUnspqiSzUJILAAXYg+zKLQVPnLnKOZBzAAZnqGupIVug0HC2rmNpeYAy1TVAghKuzAmVCjnCKUBDkkUcgNmrQhtjbUrDLSudJIl08xQyTCS7LlgiqAFjMhLAg0YgPizsecoTmYJqlYoQSAC9CZZalOLGlIqk4nshlUplI3cqaJII3V5g4Kqs92ip1A0pW1wQ/Z5nJU5lpPnKJu3OFHP4bEZEhLIpxSgm/EgmHjK3/cA2TjsqXSoA2IVXncXA5xVjFJUAUk5lli7uDSp46wdj8HJlTkFYAQsFKkgPlUKpUz61EU4eRLXOISd1KHZgN57AWLAiCz3PFmMlyUhOQkmxSQaEAcg7xWBLAcpYcG+DUgrGJQwIdJTagUNXbQeMADGEEAh3rSjhm+Wmkc+b8EtVh0oa1SxoOfK31wia8mqgNCzObDo3ygaXMu4Y8QWIPLryjUwMqWhHaLASo2BepHqkPwat6xMl+wHlM+6CqnnAO40dnu3sgiZJUUgpl0KmcgCvUsDp7Iftwq4ymlwHsWDmra04CNbZGImIKDvZFEEMoiuYAkVuOJpBJNAbCYRS050Crsw5By41/WDsFs1Ne0lIKzU5gSD3sz3pF+Cw6EzlnMpyXa4HWw4C0aWdTs7juFPGN/S4k9/tpIz1bECyQjDBfcnKCRYavTQQ8zyZUPOwSe4AH+dKR7Y6vyfxaZUtRUlRzLy7uW4Sk13hxg1flHJCkg9oCtSUBwnzlWBaZHTOJgvdlyPOMTsyUBuyUg/5UkeDtrGnsWWlMlAKahOjAXtQdIWPNzxfXkYswaGQnSmrn2RP0d+RCACeHdFkvDlQtm0AsCWevAAAk8hAmMJly+0uAoJNQkB2ANjqQO+NTZBIBUsFIyKJJIKRujW9jeHILQqsBPJftQPwhCMtNGIJ/m8IUySQN4AEVJA3SC4Cg9qggjl0jVl4gFiGY5deXSKNpVQjLmIZb5W0Kbv8K1irImUCgAB2f65QLiZSVAuHfQ0p0PnRTs/EmaVkIKezoTmB3nAKaJD9QYKmkkVHsJtrWIU5fZOwZUxP2kp2DDgDV8rGiXekSmbHkShnElY4HzXB4BSgSO6NvZs1hYF+7U8TFW0RLE8kzZAJEg5FJn5wexAFUyylzox8Idmp3I43sUkqKQXJGXXK5pmNeFuMGYqUQkDNmNiaC4dw5A4wZjdpyxLWlOUHdIKARvOXuAQKkvflrGP+0kuAaV1A4eDxyWT4zUJTMDU5VUZ8za84S1ISNCbkwVipRUgEJJDOCA5JBANy7e+KsBJAKkThMAIG8gAlILGqTQhq9wh+H5pgVKf0r6cf0hxIdBJUbgMCoDxFo0MRhMPlGUmZNrnJdIcmhFXylxdLu8CTMAFJ+zSrOCAbFNbAcK6xrJJ8AKnBhiQaJZwTUfiA9JiOvKHSQScy26VdnqktYxPFbJVLAKwU94Luf5bagQNNSxoSb8BUE2IJHN4LNCeIlpCSoKD8Ln3e+A8xSG0I4XY+LVME4iYXZSqsNQRdxUGGlpSpYTnFASSSDpQDmeEHMoCqWBct3kQ0WTkFJIDKbX64W7oUXkDptqpzSGKgpTG7hSSC4Jc7xtw0gDYs+YCqYlO+/nEhISLUoc2tGbnA2MmEIBSSXDM4vVxBMsmXS5AZmtTUHV4yvV96EMfiFzFHMoEsSSGS1geL6MGBrFZSAzFlEAvUggmxo78Yg6S9z0YNWsNIXRRCXDgA6i1OHGJiVsxKQTUG9tC/BoMkvNfJmTlDsmwAFzWncO+M5S1LVW/HVubRp4WWEgL0DhWVwsB9XIBd/wBInDE4DduCkhVCpyLZufAaVzRrYXGJMsbqSxSSk+cpnKiWYOXOhp0rz0ucynSVMHbMWIozOOg7oNkKZIUV1eoal7DQ6H6eJl+ibuyilS82TMzAAizMQS5FeTGNZwbBCQOCWd45rDTii6T+EEmptWulKRvy5xUkPRVHdQ+Ajf0r7Y0i7H44ysMlqFU1ZuAwRLQaRi7MmlWKlDMo/byP+YDZJJo394O26lQkySFkHNNDBQq6WerO2UaaxlbFmKOJkutX8RBqU+jKzEX5xsV+WliZTy3JAoOJdwXOjQZg05QkUDpFS28AOpMZ+NlgS83dU1tw4RoYbeQlzZIA8LVSaQLqjypmNgJxKhdFQSB/ERq0beI/4acxb7FVeG6kPGB5VKUnATCCQc6PNUAb2cgCNnaaynCzyHcSlellcjJ6Rt1hlftz6ttiTLQMySoqlhiq2ZNC5vYxreS08zMJKUouSqc7KzDzk6xwkzGKdLKWN6V/z0Hzkq5fXKO18jZhVgpRUSSVTqlQV6SRcUgtTz8qNiTMycY5tiVpDkFgDyt0METE8EpL/WggTyeW4xji2IVdKQDU3y36msFzVJZsiQeSAdecCoAwKaFkv0fiekHYmWM6S3oSLhJtLI16QBso1YEi/DnBePK8wb7uW32aVWSoXN4CvwDn4DtJJKUpzIBL5Ugt2mVgwNajhHPTcBkKczAE0d3OpIpYcxGziNpFCFIzJBUkpokJLlYLUHIFo5/HTTMWEpBUAGFyGA3iS3fHP3ZvskZ+8Ey1FPZpUkEuTWurUqBaFj9rJJBRKA3ADmHJioO7nhoGgOcjKzqSVPTUV4PV7i0Qm4U+caAB6pNat9F4e0VCYtRS4ow3SxcOXazsQX7hwpbJxamYkCz6Atpw8eMUgUooUFHd/rkItkKAHmZtCDUdxoX60MRzdEErwzoClrRWo3n6gga8uZiO2JEmY3ZyuyvvBBCS9apenUWe0B4g5TTMQTvpypSxtRvR5RtYHaeYMJeYMBUGo9Z3oCRG3OfQcjipZBdTu1eLBqjiPdDycHnq5qWLJAVajXd46ba6QpCnMmUElNBnUXqHdSnFOWscyiYpTknlc5TzOsPr2CsyyKZyG0ID98PBeXv+usNGPnQonkGYGFhmNC1C1BoPNpVolMnFTkDqq1+DX7ucRxQQZq6qCbCjk2uHDC8NINWP6U6RXXwR5MkF3zmjukfXGLkKSLdpckuBqzMB33gnCmW7qS5AcZQX6mtXpa0BiUVKOUEd1QDxHjSFvsFxACQQS5J7moPjrGrsbFAOlaQUqeuUkvwuPfGdIKA6SHJ1LMGt8NYhIWWIDn8NSL3JasZ8330NPJLCykTGFQCEON7TeOl9bnhBknsgHFFh05uzJBoyXOYMbnzaOOcY8nEnOHqTZ9HDXIejDwEaMicEllOpIrTzh0r7RD8sAhWIVUuQoG1iQ7h60PP2xqYPaQSwUD3Zizjq5PzjDQUFQykkPqKpq4ckEHSvAxqJCDeYalmCQsAj09HTar++Cbu6cauNTLnCT9r2apYWFJMla6zt5LFuAgfBYKVLmImftCTlJIH7OpJOaWEJAOWlR7Y0jkp9par8d1vi8PKTLF5wLNcj0dbx1Lxm7UkBIDKJ8KeAgySoBKbWHo60gHGJR96g10CQwe5qfowXh1JyXBblwgCW1cF+0YUygsIKlA5lIzjd5RfjsQlUuchS1BMxJQklGdKSVJY5Xq7QIjaq0pIEhagHYgpY+14Ax21ilCSuQsBRDEFJJatQ9IWnjJnYBAmBImOAUEr7ACklkrOVrAnjHTbJIlSJclE0qMtSytSZRQCFkHLl0p9VjCVttJf7KZZQsPSLwXgdr5irLJmKbePmhvbW0Gic40tm4MSk4k50qE6aZgypWGSonzswvUWi0lAAfN3EAHxEDytuEoAEhY5/QiU2Y9SGJ5HxrD0gWAWK9TrWh6xozezUU/bSARLSkhUwhQUl6EAcIA2fL87eSO/jFXlJgFFHaSVb4ADJIrpxgu/RfS3GYaQhK1qmSlKyEAIVnJJTuuFC1L9I46dMdykKA4D9B7I6uVsRMxIKlhQUlJAfKAGHAX5mIYrZK6BPZ5Q4ZNCer08GjK83oscxIw5JClK6WLeNoIyB2csKtm8Ka/3jf/caRVSgT1a3KsQxGySpIAygFnJCXo9mHA6xF9Lr8jGIEBIKizDmm7aB3OlofCzBdi5scpIL9AxgpeyikZgoU0IBsd0Bq+16wNjDOQN8oAL0oVV4humpNYvn08C+aJZY5hxBDhrHlFaZi5TzJE1BSwKkBSEuRRRVLd3/ABIFeBgPZZExwVih83Od7VsuU5qxp4bCpWXVLSLElgRYgl6aRcARYM8rW43cuZGdLguk0GqaUIpc8YDxSQEkhgQbF6jWtni3FSZSRnQpBWliElgCzv53sa8BY3FmYA44EEHjpT3GFZL8gKvGAm6k8gRT+SHgmXKcDdV3JS0KHsCpUvdSpiSSXaoNKC3SKSDQVD0rx0f61iUkl/s05laPQDnwJv4wYnOPOL97e6vHjaMer4pOmVkBZaH5ku+jcPA90WYfD5qrUKA0BLuaD3A90UzMLkVUjKG8wuS4dnI0+niaJqMw3SqlHJ+GsZdbpFPkgGpcKLOLgjjQgw86SU2JYndqmp6PQXr84Iyl8qgeLBw2uo6RBSUKAHadQe4kPxvBOrPkxWB2NM7Jc0JJZmowb0lOSGAfpSBpUwqTm3QySSMwU4Cmoyi9fceEGSdsBJyJKwW5szW6c4yEzdCAKAAZQnVzZmpG1ksDSwayFlgVGjJ0I4EfrBQxq0hlOA9Em4LjiedozJOJIGVqO/sr0gxUpZBI0A13mPDufq0Y3nfYNLE7WWhwpO8wU2bIACaO4Vpy0gvZeKM2aJZCgMi1lTpbctTLUHrGFjJ5UQV1OUAFkhwCGdhWv94N8mlJ/aFBJTSQs0SQarANbX90b+lbub/dUta20JTWUPAfP6eCUJDaeA74AxwVS54W5cotlLIJICj1Un5RstleVu0pklMkSiElecqLJL5SkAVBHpGFt3Hrl4TDTMwCls5yJN0vwgXy8D/s/SZ70QZtxP8A/HhBwSP+wQqTmz5RzqHOGIv2ab8LR0Xknjpk4TzmScifUTwJa1qRg9lyjovI9DJxH+Ae5cGiKfJHbE2eqYmYQQEBSWSAxdtBW/sjo1zVAVoNCbe+OO8hk5VTT/0qfmEdN2tnHgf1aHoijDTQ5dj15d0R2jjAggXzICwyHDFRTdxVxw1iGBWSVBhroIzfKhbLQ4l/8PdSlAgdurgWa1YLLfgr8CBiSu1A5Fgzi4re4rzimfNYj9PhEPJ7DGbNYkZUlbsXJLeaO8RmbRWcxDNW1KPWOa835TrRRPAO8FX08WeIYnGEeYCAeKSepeAZOOdLK/Nq4bnBs1YyILE/xHKQkeilszpNa+PGL4g1VIxExcxKEp3iSE5gyaC8Xz8HMcbqbOTvCvDo+sRwEzPNlgJWMxIBo1UipISOOmvhE0YgLWtD1T5wNXNm98anGfiMEsqzM6j/AIcnTQjWpivET1DzsyaWahbhVjGxMSPVr0gPHqokFJUN80YNujiPCDBWb+0h2LPq4ceJiqXid1UvcSCTe9S+n1SNjZ6UqmAGUGzKG8EkFwOXOkVT8NLJ/hp6gN7oeAFI2ckpBM4AnR7Q8NKw8pg6HPfDwYAGGRMJdMohPFlgV4ke6NKchmBCXFgSqjnrXSKJGPWwBO67gO4JB1GtX6xTOmVe2tA0Y9yWpuCpoNi1NOHT26RXLDV06fFvCK5aVVYGvEj42i845glJAATwCXfmWr4xHjCX4BeYsVU1d/h8YdcyWhZyuxNAQKNZ3vrwiAngAAKBF7Mf1POLsRiCa1PMChbQl+kZ7N+ANlYiSAVTJeYrU4OZSGIS1QkVFX0s2panEzxkKUoYFgwY+3LcAD6aLMHPyJSpgrzqEkAk0qHrR4tGLlZPNQHcl6sSfRBLN3RpbLk/BsqRdrgesAALOCT9Ug0uBYKqAzEM9ilgBpTjD7pIKACk3S4Ynm3dU8I2MKZVPsahJSWUcrGtWNLaRp46vGfs7Dyyo9sid5oKFJKbgg1BNQ/MdDG5gMLIlOZX7WVGWZYE1csoYrzvRi+j1pA0rGYdIZOHmAcGnUi+Ti5JLCTNfn2g98aT2gkijGqIb5vBuUVZfc36xmY/EpM6WlEteUhWYkmmUbvFtYLSHJZu8ge8wzC+UODE0SnXlYEDdJfMoAWtUQTtSSDIkJuAn/6prF82SkhLzGy5bBZ81RVduYhY0BSJaUrylAZyhanoBbKOESeMRGDryjW2HKyibzT/AFQOMMr78f6K4NwG4F5l58wYEIWhr/hL3h2z6KSszyewQQVjOkvLIsrQpOo5jxgxUkDUHuEWSJGVzndwQ2VeuT8P4PbAs5KgQTmD8E/pSCHQuFVvHqad44QXj8DKnJTnnrlKEvs2EgzB/EMwF3D0LNAWBny+2Wkhe6ApwE3VfSDMTjsOmilLSeZS/g0UlZh0yJMuZlxUxytSwRhygjMEgB61pfV45MTGBzbwUHro/jWOgm43DlJCZygdCch+FY5ibM3lkpJ9urFVvrNEdamrcLIKlc3ejWDP0Z3i6flbK7kKLghRSxAY0apLjuECTglJC0Es7gmhcDg9ucQkz5ZUTOUutRlvm5v4wsDZwE+UFoUrs0ZCGOWc9aFmUQ7DURKbNQpalJIIUSRoSxPHlGUvFyRmypKgTdZqPlDnFhKEkWJN9NSAYqabVQprpfr/AGgeeEKYKUkF1ecmYpgpLFuzI6Ve8ZszG5qgEDuipGIfdPiVFvDLBtFrakzZUtaVBcssoE5Jc4HQFs6msIZU5JUQCDwqRSOemTamoHeS49kV9rZ601t3CkP3EafagUceIh4yZk1L+b4N8oUVpLUKMPLLjzgOof2tA5nc4jnjPx0h2HlZjTe8QYIEpKTVL6XI8YykzG+qxZ2o+vjE3i37DUXJfzSnoCTr9CLO3OhKeLajVhbW/OMlM3X5wUMSCwyh9Dr7uEZ306MaMzEAZQre+HOKcQxBzZU1oXd+oD05xUCeDDiSzH60i5EtSw47NTahwfnpBzzlEUSha49nvg7CTSkuC5FgVgAxBEqZwP5lfOL5UpfA/nI+Ma60wdh8fM1Ug/5pPyg+TjFcZf5pH9QjLQhfqr/1IvTn9Vf50/KDTxsSsSr1keMn4TIs7ZfqoP8Aml/7sZCStvMX+eX/AEReha/u1fml/wC3Bp41UKVqhH/xn/yxblOqEeCT/wCSMozVN/CV4yv9qG7Q/dK8JJ/8cI8anZn7pP5U/wC5DmSfuh+T/wDcZXa/9Ij/ACyf6YWc/dq/JJgDR7H/AKI/If64goKFpNf8Cv64z6udw/6cn5xBZOiT/pyvnDLBa8RMH/KP5F/1wLOxUz7pX5Ff1QLNKvVP+nK+BgaZLUdD+SX84elgiZipmks/kV84ExK1qHmM13l3J1aKVYc+r/JK+cVKkkaH8kuDSwLiR6yQOqWjETMeOjWk+r/JLgOdgkq9A/5cifED5Q4mwChSSOffeL580dgkj7wj+UGKTKy0CD1ILxetI7H/ANx7fhaHCAFbwsxiTREiGDFZhs3KJAQxTDBs0KGywoAhDiLWMLITxhaEGixKRrDiQYkmQYWwH084kdGiaEcCRw+jDow5gmXKMTepAefLdncukUqx105+6Hkyik7oKehI9sXy5RIbQRp4LZC1VIyjmK90R536NRJnTiQM5PcCfdG1gcGs1WpuTJfvpF8nBJRrUxcJZZjb68YP6rkqM5SQN0Dqw9n14xBCesXdm8WhENcmIITFgTEhEhDM2SF2UTEOuAKzLhpcl9YkqkQcwBJeG5xT2cXpVCWvlAAy8NzitWD5wQZoiClwYAgwwHAjgYhOwyVUSQlXA1f590EqXEFgG4BHOsGFYwsbhZ6HJYjiEg/D3xlTZqzqe4N7o7ALaKJ+BlzNGPEfpQwe7OyuQmIJuXiQl/ZEfiB9mkbGK2WpNQMw4i/hGcotyhTqz5QA7LnDGT0ggp+niJEHlS0MqQRDZDwgkp5mIqTD8hoXIecKCGP00KK8j0SJQ0/SJdlCQpuMSE76JjG2pWS5SWq78g/xh+yT1+XhEAel4JweGmTC0sdTYDqYnaFYkh6BoKweEKzupfmTQRu4DYCU/wAU5j1Ld0a8vCoFAPaYc5v2uRk4PAolgZiM3u6cIJKwbePyjQOFTw9qvnDpwyPVPifnF4v2ZyUN/eJCNIYWXwPiYsl7PSbu3Bz7YpXkyxDgxrfu1HPxhJ2Wj8X5oB5MuGKo2E7Kl/i8YmdlSzx7yYB5MZJAiC5nONk7Ol5gAKM53jyaG/dsvgfEwDyYda/XGGzGN4YCXz8YX7ul6g+JgHkwX5ws3OOg/dco6HxMVzdlym832qr7YY2MUqiClxujBSvVfvPziKsDK9QeJ+cIeTAV9VismOh/YZXqD2/OInCSvUEMeTniv6MQUY6I4SX6ifAQuwRqhP5R8oC8nOCaRcv1ivEyETLivKh/WOkVKQPQT4CImWOAEJLi8Rs0jzajgweM6bLY1Hsj0IiKJ0pJDKGYcCHibyWOA7PgIhNlkae2Omx2wwaylFB4Hzf0jCxOEmIO8D1FRCK8gWhRbTiPD9IUMsRMSOvdChRNSlhhUdY7/CoASAAAOApChQ+V8i0xZpChRSk0w8KFDCSdOsXgwoUAJCjxh3h4UOmkgxN7woUKBQ+8e6JaQoUASENChQA6omLQ0KABk69TDqhQoYReIKhQoAg8NChQwHNoUKFCCKoqUYUKEFKojOFIaFCDjsekCYpgLwoUKJRX/9k="/>
          <p:cNvSpPr>
            <a:spLocks noChangeAspect="1" noChangeArrowheads="1"/>
          </p:cNvSpPr>
          <p:nvPr/>
        </p:nvSpPr>
        <p:spPr bwMode="auto">
          <a:xfrm>
            <a:off x="155575" y="-2514600"/>
            <a:ext cx="6991350" cy="524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xQTEhUUEhQWFhUXGBwYGBgYFxcYGBcXFhgYGBgYGB8aHCggGBolHRgVITEiJSkrLi4uFx8zODMsNygtLi0BCgoKDg0OGhAQGywkHyQsLCwsLCwsLCwsLCwsLCwsLCwsLCwsLCwsLCwsLCwsLCwsLCwsLCwsLCwsLCw0LCwsLP/AABEIAMIBAwMBIgACEQEDEQH/xAAbAAABBQEBAAAAAAAAAAAAAAAEAAECAwUGB//EAEgQAAECBAMFAwkFBgQFBQEAAAECEQADITEEEkEFIlFhcROBkQYyQlKhscHR8CNTYpLhFBUzotLxcoKT0zRDY7LDFoOjwuIk/8QAGQEAAwEBAQAAAAAAAAAAAAAAAAECAwQF/8QAJxEBAQEBAAEEAQMEAwAAAAAAAAERAhIDITFBUQQiYXGR0fATFKH/2gAMAwEAAhEDEQA/AOrw2yEAqlEJXhqFCCoEpXVwigKWuDmNzZhHL7dRJkdrLlLCZiUMxmEZkkFRK3G+umpLlZpaDJHlHOErtpq0pJIQgZHSsqq6rENUOSNaaxk+Xfk+pM0zgpKu2WCEEl3yspqAAWAuS4hep7z9sRHP4MICkqVLzNXIpSk5uLEW6GPRPIva2WQtSwlElKjl3noBXICcwHm0OpJasefkykjIZZFTvlQJBZtBloSKcjUOY0dhAqKZU15kokkBOXdUwNCsgJcDmCON45vS6vHWQ69D2niVTOzXJS6KqKnCFKIBypSFekDWooU83gHYM5GSaZg3gd+XulbpFSQmpdyTW5sNec8ofKBIlS5cqigXWjKQUKADM1A5BLDVq8cDCT5qlOVKUonMQ7hROYvXUVv7Ivv9TOe8gx6J+0rmSpiy/Y2QlIzIUFaKCahlBQLMXUHs8dVs8/ZooRuiinzCli5JcdTHLeT2F7Z5hUEVAyIBSUrSx3wokFqMzDeJoSG6tMdXpzZqbRAVEwqBwYmDFjV4VEs0UPDvCw9XZofNFLw7wYerc0Pmip4TwYNTXWE8UmSkqCykZk0B1AN2ieaFAlDRHNCzQweGaE8M8BERECIkTECYYQUIqUItMVqioSpSYrKYtIiBEVpKimIKEQVikOQSxBqNercIwv8A1hh6g5wQWYpubCx98R16nPPzRi3ae20yZwlqTQpzZnAAAuS7DKBUl4o2T5QSp6lIDBSQ9wQocUkXFvGPPdv7SEycuaEkBRIFSQ3AcH4ClYzZK2cglNNLkaB2YNWlPaY4r+s/d7fCvF7ImYkhxrCjxxWLUbFbMLKLUDQor/uz8F4CsBtSYqUqQJZUFqSoWSULoMzqsdK+yO+2XtbMgyyHWncUJgSSCgFkoeYVLYuQWuX5R5dszaaEKzEImDKRlIUlQcN9mQkjM2hDUAdqHU2h5RyZqj2Q7EM2UqUBlAA3qZX86vAkFonjq+nzvyqwFNl5Cbgi4cM4PIM9oMwO0jLGYEpIYpLgZSn0gfSBBNLViiQJaySFboAO7U3A1L91TyasWS+zIObeXlBAFwaFTso+3vYxyeNnxTE4rHzZjGaXNt5s9Szkmr2NYt2fIQXCl5FaE1S/PgLORAKZRDm1Qk8asLG4eh4ROWvKBdru1Q9X6WjPr52wPQNjbSlMDNmJVZ1BCkqCkZMjkAPYB6uMoPPo8Zt+WgJyhS8wzMkF8td63Lu1aPONmYxCApTlJUjKAlRBBJBzChyigv6vOCdgKBWxlKUlqELIYHdBcuDduAjt49frJJnv/X2Tj0/Z2NTOQJiHymzpKTTr77QUIzdiLmdnlmpIUg5XLOoCyt0MzEW58IPXMCQSSABUk2A5x3y+21K4RIGBsLikTA6FBQ5fHhF4hfIO8J4QhNAZ3h4i0A7RmzAqWmUQCrMSSH83K3vgojVGzZaimYUvMAISrUAv8z4xXGH+88TX7QFI9ISyUsLlwLB72gvBTZvaZZhSoFBUCnqB8Yz52W6qtGE0O0KNCM0M0PDQAxERIiRMRJgJAiIERYYgtQFSQOpaGStQjC27tQICcsxAc2JIJ4VAoKv9PA/lBt9KXVKmoORmAckqUWag4A8b9I4DbG1RMDANUqoTlrYgEUN+A4CMPW9ecz2VIlhNsKlTCtQzZswUklnd2IJ3gavz76ZmJxuYksBrRn6EmpN4EnLLg/R+n9sDlVfrXj9ax5t666mfSkJ5YgqNCaP15CIypg9ENV7XiExRJseptDZhmd2A7q+NYrnmZ7hIKJ1PgT7oaLpOIQwdCFHiSpz4KA9kKNf+MD5ez5igQkupIJyjNvABzlIDqo5ZrVjb2B5OJUgzZhBWhzLAClCYUigmh3U1QLFnIJuAVYuZMUFZ5UleROZIzJzZN4OzpchOpFxB83FBc3tFy0hKi60ylqBKksQt1HdqoENwahvrxnFyQnP4pCHWlclIXvDcUT2ai4TTUAOGrq8DBBoUKFqhzQirFw39rwRjikTFFmCiSCTmIFxmJvcV1fnBODSSnIMoZTuU5mdnHHg0cl6u4YVC1A7yXZgCFkV1JDmumkaGMx8yYoqmMolOXMHdmGpr+sA4lZCyhYtq7B2vQ19x8YbDpB8/2cBVvFvo0nq/UoGYaU4c0AIBs+tQCaxv4fGZJBdRyqOUOVAskpOV6gipDEUr60DYISM2/M816lGZKgWGWhB1NX9F6WgLETlh0qAUEEqzB6poAWI5MO+HOfG7L/BO+w3lqhQylPZlhlLFY4MQGIPR7xbtnErIloUkzVKO6lOZDlQcPSpF9KB2rHncqSzoUlQUSClQNtWKSKsGLisei7Gxx7ZCQCWSnMUuU6hRUCQEaF9cwNd5u30++upndLHR7Jwply0pLPwAbKDXLc2rBwESkqSoApIUDYguPZFoRHVsLFQEO0X9nDZINPFMUYqVmDakEA8HH9vCDCmAp8ta1Zd0JHrAqzU4UZuukK0QL2qhlISsLSkoKAglCg4bebK4qxcCpcCwJwcnIlIIDgaWDl2HL5RUMMbZpL/4K/8AfFkrDrSfQUkkA5QUkVZ9X8RaFDonNDZ4cy4gURaSK4iVQiIgYZHKoiVRCbMCQSogAVJNABzjCx/lNKCSZS0rIuK1HKnhxYwuu+efmhr4vGIlgFaglyEh9SY858ufKNM4ESGaWDnUUuqpAypZ2Fbluta522duTJ4CVKJArZmILg9fhGCieZaiUqVvBgz0qCQ727tI8/1f1fl+2fCvELImFYqTQ0o1+J0sKRZPIsC/j3NDpWMoCPcx7uPWBlIcqemlx3GObmbdUZSFkEijan6rDplGjE6Vow40B0+GkHztnq7NCqpSWcqdIozgFjoRXmacRBLUlKluDlJBQaqCXbPUAEVGr2oxjpnp9fwFcxstS9aetQMQaEiqvpqaOy9myjn7VcoME1zHfzF6UezaAhrNeiThi2dyBnSEkZaqMxCCk1dLZgp21TxDuqQSpaVujLLUticrHe3QauKONWUeBi+eep74A2SX6qR1SCaakm5N4Ua+C2WtaAQlGorNUmqSUmgmgCoMKNPG/n/wtig4wz0pB3lS0pQk0GrAr5tb2UjX2RtZOHbt1T0gpJTKWCZWYGkxKgbOkmxr0jnJQSSFpS1KsAGPdpa8FYvEyKgleY8gGVoHdm7o5+e83r7/AJNRtLFomTCzISo+inKFMoOoBRUyuUHp2iez7Mt2b7ilJ3kvmaoIzUehcRzspISouxagFDwu4OV6VjbkokZXWUdqR6SVpQlgBTKKmtHL15NE5OvigLi8QAoOBlIzVWVKSxAZRyh7AgDlU1jZwOJwamExExLJLlCgSo9FJ1p7Y59OLClK+0AALNlPQMRY04RbIXlBSSCHsxYW4208Ynq2fP8Akh87EISOzKUnfcLynPZgODfKJ4ZRPmX6s+lHpUnWB5hlqQwWErBc0oGZmb4tBSsTKQgpExO9qpmIHo1Bcauz91YjnjbPf+xup2RPUnNMUgZwaLWAqYFPQgkswdna45NF+I2nOOYhRc+csDKFAOalIANSrxjMwm0ZGUfaB2D5UquwuRew4RmYnbuTMmVMoHyhSAQ4qz866cY6b14zJQ7LZuKmoSyZiwhgUgHje19K9YOTtKd96v8AMY5PAeVUooectMtTkekXbWCP/VWE+/T4GN+LLzMDpv3lO+9X+Yw/7ynfer/MY5pPlLhTQTk+B+EWS9uyVj7NXackgt4mgi9N0X7xm6zVfmMVy/K9SGSlImkPvFRZ+Z9JuXC4jmpsxcx85ZOiAQ3QuXV305CJoSwo313xN6/Cpz+RuK2piVrEztylQsElkjllsR1d9XjVleWy8mSagJUadoCW6sKp8SL2jnFEkElmBAejuTS8RXLpvCnNvgYmWxV5jqf3vNuJhI4uCDDHbE71z4D5RyUvOgvLqNUmoPtoeYrxeDZe10Ab/wBmdQXbuOvex5Rc61necbp2vO+89g+UN+953r+xPyjD/fMj71Hj8oqxOOlLSUpnJSTqDUeMPaSW2/K6ah5a2Y0VnSgpUirswr+sctPxQJzS9x7AOL3ZoztsoSlRCpvakjSiR4HuZvhA+GBWCovRm4dzx53q9dW+9AmZOZ6cn+raRWFuDulz5rJfhU/zDq0UnDgnzqaqL+DPWDJKpSZRBZSifTSkgD8NelgKw/T55nvQp7aWE5SDnYW0IF6AOR3wJPUp2Ae1Gaps7gN15RGaoJHDgLl68YHXPYipy6G1QRUitW98ac7Q2MNKnqCsuZeQbzEkAuxD2cQOMOlKySSktRluoZqE+Y26xKgWNYbAbTXJUnspqiSzUJILAAXYg+zKLQVPnLnKOZBzAAZnqGupIVug0HC2rmNpeYAy1TVAghKuzAmVCjnCKUBDkkUcgNmrQhtjbUrDLSudJIl08xQyTCS7LlgiqAFjMhLAg0YgPizsecoTmYJqlYoQSAC9CZZalOLGlIqk4nshlUplI3cqaJII3V5g4Kqs92ip1A0pW1wQ/Z5nJU5lpPnKJu3OFHP4bEZEhLIpxSgm/EgmHjK3/cA2TjsqXSoA2IVXncXA5xVjFJUAUk5lli7uDSp46wdj8HJlTkFYAQsFKkgPlUKpUz61EU4eRLXOISd1KHZgN57AWLAiCz3PFmMlyUhOQkmxSQaEAcg7xWBLAcpYcG+DUgrGJQwIdJTagUNXbQeMADGEEAh3rSjhm+Wmkc+b8EtVh0oa1SxoOfK31wia8mqgNCzObDo3ygaXMu4Y8QWIPLryjUwMqWhHaLASo2BepHqkPwat6xMl+wHlM+6CqnnAO40dnu3sgiZJUUgpl0KmcgCvUsDp7Iftwq4ymlwHsWDmra04CNbZGImIKDvZFEEMoiuYAkVuOJpBJNAbCYRS050Crsw5By41/WDsFs1Ne0lIKzU5gSD3sz3pF+Cw6EzlnMpyXa4HWw4C0aWdTs7juFPGN/S4k9/tpIz1bECyQjDBfcnKCRYavTQQ8zyZUPOwSe4AH+dKR7Y6vyfxaZUtRUlRzLy7uW4Sk13hxg1flHJCkg9oCtSUBwnzlWBaZHTOJgvdlyPOMTsyUBuyUg/5UkeDtrGnsWWlMlAKahOjAXtQdIWPNzxfXkYswaGQnSmrn2RP0d+RCACeHdFkvDlQtm0AsCWevAAAk8hAmMJly+0uAoJNQkB2ANjqQO+NTZBIBUsFIyKJJIKRujW9jeHILQqsBPJftQPwhCMtNGIJ/m8IUySQN4AEVJA3SC4Cg9qggjl0jVl4gFiGY5deXSKNpVQjLmIZb5W0Kbv8K1irImUCgAB2f65QLiZSVAuHfQ0p0PnRTs/EmaVkIKezoTmB3nAKaJD9QYKmkkVHsJtrWIU5fZOwZUxP2kp2DDgDV8rGiXekSmbHkShnElY4HzXB4BSgSO6NvZs1hYF+7U8TFW0RLE8kzZAJEg5FJn5wexAFUyylzox8Idmp3I43sUkqKQXJGXXK5pmNeFuMGYqUQkDNmNiaC4dw5A4wZjdpyxLWlOUHdIKARvOXuAQKkvflrGP+0kuAaV1A4eDxyWT4zUJTMDU5VUZ8za84S1ISNCbkwVipRUgEJJDOCA5JBANy7e+KsBJAKkThMAIG8gAlILGqTQhq9wh+H5pgVKf0r6cf0hxIdBJUbgMCoDxFo0MRhMPlGUmZNrnJdIcmhFXylxdLu8CTMAFJ+zSrOCAbFNbAcK6xrJJ8AKnBhiQaJZwTUfiA9JiOvKHSQScy26VdnqktYxPFbJVLAKwU94Luf5bagQNNSxoSb8BUE2IJHN4LNCeIlpCSoKD8Ln3e+A8xSG0I4XY+LVME4iYXZSqsNQRdxUGGlpSpYTnFASSSDpQDmeEHMoCqWBct3kQ0WTkFJIDKbX64W7oUXkDptqpzSGKgpTG7hSSC4Jc7xtw0gDYs+YCqYlO+/nEhISLUoc2tGbnA2MmEIBSSXDM4vVxBMsmXS5AZmtTUHV4yvV96EMfiFzFHMoEsSSGS1geL6MGBrFZSAzFlEAvUggmxo78Yg6S9z0YNWsNIXRRCXDgA6i1OHGJiVsxKQTUG9tC/BoMkvNfJmTlDsmwAFzWncO+M5S1LVW/HVubRp4WWEgL0DhWVwsB9XIBd/wBInDE4DduCkhVCpyLZufAaVzRrYXGJMsbqSxSSk+cpnKiWYOXOhp0rz0ucynSVMHbMWIozOOg7oNkKZIUV1eoal7DQ6H6eJl+ibuyilS82TMzAAizMQS5FeTGNZwbBCQOCWd45rDTii6T+EEmptWulKRvy5xUkPRVHdQ+Ajf0r7Y0i7H44ysMlqFU1ZuAwRLQaRi7MmlWKlDMo/byP+YDZJJo394O26lQkySFkHNNDBQq6WerO2UaaxlbFmKOJkutX8RBqU+jKzEX5xsV+WliZTy3JAoOJdwXOjQZg05QkUDpFS28AOpMZ+NlgS83dU1tw4RoYbeQlzZIA8LVSaQLqjypmNgJxKhdFQSB/ERq0beI/4acxb7FVeG6kPGB5VKUnATCCQc6PNUAb2cgCNnaaynCzyHcSlellcjJ6Rt1hlftz6ttiTLQMySoqlhiq2ZNC5vYxreS08zMJKUouSqc7KzDzk6xwkzGKdLKWN6V/z0Hzkq5fXKO18jZhVgpRUSSVTqlQV6SRcUgtTz8qNiTMycY5tiVpDkFgDyt0METE8EpL/WggTyeW4xji2IVdKQDU3y36msFzVJZsiQeSAdecCoAwKaFkv0fiekHYmWM6S3oSLhJtLI16QBso1YEi/DnBePK8wb7uW32aVWSoXN4CvwDn4DtJJKUpzIBL5Ugt2mVgwNajhHPTcBkKczAE0d3OpIpYcxGziNpFCFIzJBUkpokJLlYLUHIFo5/HTTMWEpBUAGFyGA3iS3fHP3ZvskZ+8Ey1FPZpUkEuTWurUqBaFj9rJJBRKA3ADmHJioO7nhoGgOcjKzqSVPTUV4PV7i0Qm4U+caAB6pNat9F4e0VCYtRS4ow3SxcOXazsQX7hwpbJxamYkCz6Atpw8eMUgUooUFHd/rkItkKAHmZtCDUdxoX60MRzdEErwzoClrRWo3n6gga8uZiO2JEmY3ZyuyvvBBCS9apenUWe0B4g5TTMQTvpypSxtRvR5RtYHaeYMJeYMBUGo9Z3oCRG3OfQcjipZBdTu1eLBqjiPdDycHnq5qWLJAVajXd46ba6QpCnMmUElNBnUXqHdSnFOWscyiYpTknlc5TzOsPr2CsyyKZyG0ID98PBeXv+usNGPnQonkGYGFhmNC1C1BoPNpVolMnFTkDqq1+DX7ucRxQQZq6qCbCjk2uHDC8NINWP6U6RXXwR5MkF3zmjukfXGLkKSLdpckuBqzMB33gnCmW7qS5AcZQX6mtXpa0BiUVKOUEd1QDxHjSFvsFxACQQS5J7moPjrGrsbFAOlaQUqeuUkvwuPfGdIKA6SHJ1LMGt8NYhIWWIDn8NSL3JasZ8330NPJLCykTGFQCEON7TeOl9bnhBknsgHFFh05uzJBoyXOYMbnzaOOcY8nEnOHqTZ9HDXIejDwEaMicEllOpIrTzh0r7RD8sAhWIVUuQoG1iQ7h60PP2xqYPaQSwUD3Zizjq5PzjDQUFQykkPqKpq4ckEHSvAxqJCDeYalmCQsAj09HTar++Cbu6cauNTLnCT9r2apYWFJMla6zt5LFuAgfBYKVLmImftCTlJIH7OpJOaWEJAOWlR7Y0jkp9par8d1vi8PKTLF5wLNcj0dbx1Lxm7UkBIDKJ8KeAgySoBKbWHo60gHGJR96g10CQwe5qfowXh1JyXBblwgCW1cF+0YUygsIKlA5lIzjd5RfjsQlUuchS1BMxJQklGdKSVJY5Xq7QIjaq0pIEhagHYgpY+14Ax21ilCSuQsBRDEFJJatQ9IWnjJnYBAmBImOAUEr7ACklkrOVrAnjHTbJIlSJclE0qMtSytSZRQCFkHLl0p9VjCVttJf7KZZQsPSLwXgdr5irLJmKbePmhvbW0Gic40tm4MSk4k50qE6aZgypWGSonzswvUWi0lAAfN3EAHxEDytuEoAEhY5/QiU2Y9SGJ5HxrD0gWAWK9TrWh6xozezUU/bSARLSkhUwhQUl6EAcIA2fL87eSO/jFXlJgFFHaSVb4ADJIrpxgu/RfS3GYaQhK1qmSlKyEAIVnJJTuuFC1L9I46dMdykKA4D9B7I6uVsRMxIKlhQUlJAfKAGHAX5mIYrZK6BPZ5Q4ZNCer08GjK83oscxIw5JClK6WLeNoIyB2csKtm8Ka/3jf/caRVSgT1a3KsQxGySpIAygFnJCXo9mHA6xF9Lr8jGIEBIKizDmm7aB3OlofCzBdi5scpIL9AxgpeyikZgoU0IBsd0Bq+16wNjDOQN8oAL0oVV4humpNYvn08C+aJZY5hxBDhrHlFaZi5TzJE1BSwKkBSEuRRRVLd3/ABIFeBgPZZExwVih83Od7VsuU5qxp4bCpWXVLSLElgRYgl6aRcARYM8rW43cuZGdLguk0GqaUIpc8YDxSQEkhgQbF6jWtni3FSZSRnQpBWliElgCzv53sa8BY3FmYA44EEHjpT3GFZL8gKvGAm6k8gRT+SHgmXKcDdV3JS0KHsCpUvdSpiSSXaoNKC3SKSDQVD0rx0f61iUkl/s05laPQDnwJv4wYnOPOL97e6vHjaMer4pOmVkBZaH5ku+jcPA90WYfD5qrUKA0BLuaD3A90UzMLkVUjKG8wuS4dnI0+niaJqMw3SqlHJ+GsZdbpFPkgGpcKLOLgjjQgw86SU2JYndqmp6PQXr84Iyl8qgeLBw2uo6RBSUKAHadQe4kPxvBOrPkxWB2NM7Jc0JJZmowb0lOSGAfpSBpUwqTm3QySSMwU4Cmoyi9fceEGSdsBJyJKwW5szW6c4yEzdCAKAAZQnVzZmpG1ksDSwayFlgVGjJ0I4EfrBQxq0hlOA9Em4LjiedozJOJIGVqO/sr0gxUpZBI0A13mPDufq0Y3nfYNLE7WWhwpO8wU2bIACaO4Vpy0gvZeKM2aJZCgMi1lTpbctTLUHrGFjJ5UQV1OUAFkhwCGdhWv94N8mlJ/aFBJTSQs0SQarANbX90b+lbub/dUta20JTWUPAfP6eCUJDaeA74AxwVS54W5cotlLIJICj1Un5RstleVu0pklMkSiElecqLJL5SkAVBHpGFt3Hrl4TDTMwCls5yJN0vwgXy8D/s/SZ70QZtxP8A/HhBwSP+wQqTmz5RzqHOGIv2ab8LR0Xknjpk4TzmScifUTwJa1qRg9lyjovI9DJxH+Ae5cGiKfJHbE2eqYmYQQEBSWSAxdtBW/sjo1zVAVoNCbe+OO8hk5VTT/0qfmEdN2tnHgf1aHoijDTQ5dj15d0R2jjAggXzICwyHDFRTdxVxw1iGBWSVBhroIzfKhbLQ4l/8PdSlAgdurgWa1YLLfgr8CBiSu1A5Fgzi4re4rzimfNYj9PhEPJ7DGbNYkZUlbsXJLeaO8RmbRWcxDNW1KPWOa835TrRRPAO8FX08WeIYnGEeYCAeKSepeAZOOdLK/Nq4bnBs1YyILE/xHKQkeilszpNa+PGL4g1VIxExcxKEp3iSE5gyaC8Xz8HMcbqbOTvCvDo+sRwEzPNlgJWMxIBo1UipISOOmvhE0YgLWtD1T5wNXNm98anGfiMEsqzM6j/AIcnTQjWpivET1DzsyaWahbhVjGxMSPVr0gPHqokFJUN80YNujiPCDBWb+0h2LPq4ceJiqXid1UvcSCTe9S+n1SNjZ6UqmAGUGzKG8EkFwOXOkVT8NLJ/hp6gN7oeAFI2ckpBM4AnR7Q8NKw8pg6HPfDwYAGGRMJdMohPFlgV4ke6NKchmBCXFgSqjnrXSKJGPWwBO67gO4JB1GtX6xTOmVe2tA0Y9yWpuCpoNi1NOHT26RXLDV06fFvCK5aVVYGvEj42i845glJAATwCXfmWr4xHjCX4BeYsVU1d/h8YdcyWhZyuxNAQKNZ3vrwiAngAAKBF7Mf1POLsRiCa1PMChbQl+kZ7N+ANlYiSAVTJeYrU4OZSGIS1QkVFX0s2panEzxkKUoYFgwY+3LcAD6aLMHPyJSpgrzqEkAk0qHrR4tGLlZPNQHcl6sSfRBLN3RpbLk/BsqRdrgesAALOCT9Ug0uBYKqAzEM9ilgBpTjD7pIKACk3S4Ynm3dU8I2MKZVPsahJSWUcrGtWNLaRp46vGfs7Dyyo9sid5oKFJKbgg1BNQ/MdDG5gMLIlOZX7WVGWZYE1csoYrzvRi+j1pA0rGYdIZOHmAcGnUi+Ti5JLCTNfn2g98aT2gkijGqIb5vBuUVZfc36xmY/EpM6WlEteUhWYkmmUbvFtYLSHJZu8ge8wzC+UODE0SnXlYEDdJfMoAWtUQTtSSDIkJuAn/6prF82SkhLzGy5bBZ81RVduYhY0BSJaUrylAZyhanoBbKOESeMRGDryjW2HKyibzT/AFQOMMr78f6K4NwG4F5l58wYEIWhr/hL3h2z6KSszyewQQVjOkvLIsrQpOo5jxgxUkDUHuEWSJGVzndwQ2VeuT8P4PbAs5KgQTmD8E/pSCHQuFVvHqad44QXj8DKnJTnnrlKEvs2EgzB/EMwF3D0LNAWBny+2Wkhe6ApwE3VfSDMTjsOmilLSeZS/g0UlZh0yJMuZlxUxytSwRhygjMEgB61pfV45MTGBzbwUHro/jWOgm43DlJCZygdCch+FY5ibM3lkpJ9urFVvrNEdamrcLIKlc3ejWDP0Z3i6flbK7kKLghRSxAY0apLjuECTglJC0Es7gmhcDg9ucQkz5ZUTOUutRlvm5v4wsDZwE+UFoUrs0ZCGOWc9aFmUQ7DURKbNQpalJIIUSRoSxPHlGUvFyRmypKgTdZqPlDnFhKEkWJN9NSAYqabVQprpfr/AGgeeEKYKUkF1ecmYpgpLFuzI6Ve8ZszG5qgEDuipGIfdPiVFvDLBtFrakzZUtaVBcssoE5Jc4HQFs6msIZU5JUQCDwqRSOemTamoHeS49kV9rZ601t3CkP3EafagUceIh4yZk1L+b4N8oUVpLUKMPLLjzgOof2tA5nc4jnjPx0h2HlZjTe8QYIEpKTVL6XI8YykzG+qxZ2o+vjE3i37DUXJfzSnoCTr9CLO3OhKeLajVhbW/OMlM3X5wUMSCwyh9Dr7uEZ306MaMzEAZQre+HOKcQxBzZU1oXd+oD05xUCeDDiSzH60i5EtSw47NTahwfnpBzzlEUSha49nvg7CTSkuC5FgVgAxBEqZwP5lfOL5UpfA/nI+Ma60wdh8fM1Ug/5pPyg+TjFcZf5pH9QjLQhfqr/1IvTn9Vf50/KDTxsSsSr1keMn4TIs7ZfqoP8Aml/7sZCStvMX+eX/AEReha/u1fml/wC3Bp41UKVqhH/xn/yxblOqEeCT/wCSMozVN/CV4yv9qG7Q/dK8JJ/8cI8anZn7pP5U/wC5DmSfuh+T/wDcZXa/9Ij/ACyf6YWc/dq/JJgDR7H/AKI/If64goKFpNf8Cv64z6udw/6cn5xBZOiT/pyvnDLBa8RMH/KP5F/1wLOxUz7pX5Ff1QLNKvVP+nK+BgaZLUdD+SX84elgiZipmks/kV84ExK1qHmM13l3J1aKVYc+r/JK+cVKkkaH8kuDSwLiR6yQOqWjETMeOjWk+r/JLgOdgkq9A/5cifED5Q4mwChSSOffeL580dgkj7wj+UGKTKy0CD1ILxetI7H/ANx7fhaHCAFbwsxiTREiGDFZhs3KJAQxTDBs0KGywoAhDiLWMLITxhaEGixKRrDiQYkmQYWwH084kdGiaEcCRw+jDow5gmXKMTepAefLdncukUqx105+6Hkyik7oKehI9sXy5RIbQRp4LZC1VIyjmK90R536NRJnTiQM5PcCfdG1gcGs1WpuTJfvpF8nBJRrUxcJZZjb68YP6rkqM5SQN0Dqw9n14xBCesXdm8WhENcmIITFgTEhEhDM2SF2UTEOuAKzLhpcl9YkqkQcwBJeG5xT2cXpVCWvlAAy8NzitWD5wQZoiClwYAgwwHAjgYhOwyVUSQlXA1f590EqXEFgG4BHOsGFYwsbhZ6HJYjiEg/D3xlTZqzqe4N7o7ALaKJ+BlzNGPEfpQwe7OyuQmIJuXiQl/ZEfiB9mkbGK2WpNQMw4i/hGcotyhTqz5QA7LnDGT0ggp+niJEHlS0MqQRDZDwgkp5mIqTD8hoXIecKCGP00KK8j0SJQ0/SJdlCQpuMSE76JjG2pWS5SWq78g/xh+yT1+XhEAel4JweGmTC0sdTYDqYnaFYkh6BoKweEKzupfmTQRu4DYCU/wAU5j1Ld0a8vCoFAPaYc5v2uRk4PAolgZiM3u6cIJKwbePyjQOFTw9qvnDpwyPVPifnF4v2ZyUN/eJCNIYWXwPiYsl7PSbu3Bz7YpXkyxDgxrfu1HPxhJ2Wj8X5oB5MuGKo2E7Kl/i8YmdlSzx7yYB5MZJAiC5nONk7Ol5gAKM53jyaG/dsvgfEwDyYda/XGGzGN4YCXz8YX7ul6g+JgHkwX5ws3OOg/dco6HxMVzdlym832qr7YY2MUqiClxujBSvVfvPziKsDK9QeJ+cIeTAV9VismOh/YZXqD2/OInCSvUEMeTniv6MQUY6I4SX6ifAQuwRqhP5R8oC8nOCaRcv1ivEyETLivKh/WOkVKQPQT4CImWOAEJLi8Rs0jzajgweM6bLY1Hsj0IiKJ0pJDKGYcCHibyWOA7PgIhNlkae2Omx2wwaylFB4Hzf0jCxOEmIO8D1FRCK8gWhRbTiPD9IUMsRMSOvdChRNSlhhUdY7/CoASAAAOApChQ+V8i0xZpChRSk0w8KFDCSdOsXgwoUAJCjxh3h4UOmkgxN7woUKBQ+8e6JaQoUASENChQA6omLQ0KABk69TDqhQoYReIKhQoAg8NChQwHNoUKFCCKoqUYUKEFKojOFIaFCDjsekCYpgLwoUKJRX/9k="/>
          <p:cNvSpPr>
            <a:spLocks noChangeAspect="1" noChangeArrowheads="1"/>
          </p:cNvSpPr>
          <p:nvPr/>
        </p:nvSpPr>
        <p:spPr bwMode="auto">
          <a:xfrm>
            <a:off x="155575" y="-2514600"/>
            <a:ext cx="6991350" cy="524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s://upload.wikimedia.org/wikipedia/commons/9/9a/GreenHall_U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5486400" cy="4118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is for Vacation Spots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Newport </a:t>
            </a:r>
            <a:endParaRPr lang="en-US" dirty="0"/>
          </a:p>
        </p:txBody>
      </p:sp>
      <p:pic>
        <p:nvPicPr>
          <p:cNvPr id="5122" name="Picture 2" descr="http://www.lolastravels.com/wp-content/uploads/2013/01/Newport-Coastline-1024x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362200"/>
            <a:ext cx="4953000" cy="3826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is for Weather and Climate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Average temperature in January is </a:t>
            </a:r>
            <a:r>
              <a:rPr lang="en-US" dirty="0" smtClean="0"/>
              <a:t>37 degrees</a:t>
            </a:r>
            <a:endParaRPr lang="en-US" dirty="0" smtClean="0"/>
          </a:p>
          <a:p>
            <a:r>
              <a:rPr lang="en-US" dirty="0" smtClean="0"/>
              <a:t>Average temperature in July is </a:t>
            </a:r>
            <a:r>
              <a:rPr lang="en-US" dirty="0" smtClean="0"/>
              <a:t>83 degrees  </a:t>
            </a:r>
            <a:endParaRPr lang="en-US" dirty="0"/>
          </a:p>
        </p:txBody>
      </p:sp>
      <p:sp>
        <p:nvSpPr>
          <p:cNvPr id="4098" name="AutoShape 2" descr="data:image/png;base64,iVBORw0KGgoAAAANSUhEUgAAAEcAAAESCAMAAACYWjjdAAABEVBMVEX/////AAAAAAD/lpbw8PD6+vr39/dlZWWIiIhZWVnR0dHz8/Pi4uLJycno6OjY2Ni4AABLS0t4eHh/f3/hAAAREREnJyf/q6v0AAD/m5tTU1M/Pz+8vLwfHx+mpqb/oqI9AAA3NzfsAAD/kJCXl5cuAAAUAAAuLi51AABtbW3/29vRAADJAABOAAD/bGywAAChAACxsbFaAAAkAAD/uLhGAACKAAD/yMj/8PD/Wlr/Pz//d3dqAAD/gYH/GRn/MzOLa2u3iIife3uGX1//UFBzWFjdvb1ZTU3JrKz/JibPLi6xGRniTU3sSUlJGBi8bW11ISFbNTUyGhrQeXmvd3dMNjbqkpJlMjLjW1uZUFDie3uuHfa1AAAIw0lEQVR4nN2cCXebSBLHUYVT4hhQwA4IHBJmGTmJEzKeWLYTZ3bXe3h3ZvY+v/8HWRq60UXTBWK04/m/vEcStX7qruqj+kKSOjRzCs/1wY+WyVTuStgpNTOgVB6l5BHq6jBK4kOwLGb1PyyvhGWz/hhTK79nbv5HAWCY3PQcTWNY7lpEngNMe2IAkpb/TnqCpj4UrR8U4Dt4jBrDgvNRATnebTroHZ9lWIwFId/BMxdtIqMz5QI0HGYKYefnLuBq0RKszs8XHdbbkJkb3dVfdiMbwRH/3FyQ4Vq60B8WxvVqCMI0AkdUmkEgTOOLf0qSYSlMswRx5+ggvJohqvSitcPYTdPeG/RNY430W1OE48fkKFsaytG2Zex3jThONrW2tN8ox7OPuI6NxbFG4ySSynQQp4ouanHGPGR+bJOppe704AjTPE7OWH434oDqEH+VadZNizMgTmGO4GDsg+GI2/JxOWOVy0sacYY7HMeYe1RLTnzyGO3soDjeETnLdbvgdKw4ThC6VAbHX85I5cJxxH2Cg4jZxuNgyoXhLIVxAoZjAvhbaumvMRx7pHKZqLYjnoLZI3FMlN8x+QmF/SGO42Y6E7d9Hc8+NqoNGo+Qo01FcQKGI0OuGVQhZ8KP4yDK5f88OSaKg+hbUJyYDV9uyvGXGWM4hjNl4oynOA6iXCgOoq97lJxgSaV5Zb96/uzT7e2ns1V/jrtgslZndxOqz1frSR3S783fr24mG7po8tSTczbZ1s054+R9OCeTXX1eDeBc7WEmk+s+nLyK5+d//orq3QbosgcntYiv/vQF06sNzv0Kz6kWB1fXLcUqddWTc96Omdz25Oz6nOmhJ+eCw7lboTngN+skr/c4p1doTmo6jvOq0ul+hi7RnIg8OMWaTE7KD+1UvOD7c+XMwC/nX+Ebouf7/urByUn7qlrW2xeHcFLyuNsn9M7P8TgRhhOMxIkXRbH441uipwdwYiBx5pv3pd7w/I4v1+eDyxXHI3F8Mcd1OSuvPwYHyrjO+QOvH0NzAsiDIPiaCHh+x5frZp8wLucMy8nFHPmIHDX3Vdueff9irWGcFKI8T79s9PXHofmRZjPl+9O1huaHPO477RO6wk14yuGEP304/kgckE3T/u4pUcu4g+ZEQMbBH74p9fzdQRzir++Io160tPc+HLF9IuEJlaNyDATHBUlVpYuWqtxwZjiOG0XuD89LfcnxF5JT1h/537z68wzPIQ9e/Mw4wo380TjhqJzbEThLTdP+9bHU+7cHcciK6H/eEbXELT3L9eko9tEQHEPMUREcxRCXC8lJsiyr7PyhJd6oOamYowFZa6n9/orLEZ4kouV62V0uBEcDRWyfnw7nCZ5jluPgf5+uNZQTl/pFI3g/lEMeXH9VnCWKo4o4ynE5xF9Pujm5mLMEq5wX/I1MC163tC/KER75UzwgWwV/IfO4tn4VzVmCrKjSE86w3IczQ9jnmBzSR/HWx/pwbFVVnvDilh7+ytM8/Ws1JWiJW3pwHNmW/1nNUDj5kbwAwxHa5zFypHlVf/YXsftz3DAM/0HWx77h+AvJyYqi+Hu1btMyDvbgEPtcjlAu0kcdbh8dxRGfEtdR5cJwPH2uf/uh1FecflWaxziOrv96BA6xT9suSF8O8UW3fR4nJ1ksFr/8Yq3TgZw0iqL0eaM3Qzlj+YukEdjHFx/IHo9jisuF4GRVu6ja1wdOvCHpKI6eZMmvqnkcj4PLjyMsFy4/Y3GmI+aHtz/Yh5M17atlvtyDo3me9xsyj/v44ce2D+KiQs0R2OdRcqyROHmUpnV/+J7LEd+8SaAwHfO3LVPKvhxMuX4ynJfH57jlPO531X5cS5zZg5NZlvX710Qt/vo/lGsxCqcYh2OGKM5csLBVAFSny7s5TgpuZ6TgQVBf++nmSDMdOu5FyAa4NFAXcMqM+5BxNouUHDS2LyHkSE7EOYVoR81RUeXygceZ3F/RRKoBRtt2SNpgVtxdK6LTWwbSWi7ulXR2YJA7p2R6YFnS1oZgyiCkZuMuIa11d0nLH+6eBl7Uxxv4B4h2xMwdbbtfTmlNV7gL/Dt6Vn/Ribcu7LLbsmhMA1rAxh6WA4GCtU0jamxv4wKJS0vFjXbb9FCfSrPjmC26WbCssrPi7t636qIuQ8J8pnj0ujLeOLVq76upX2fIBLd6ctsUVxLNUEKrYDEoO/VmWHX0sXpCtRLKD8H4qo/JSfMq/GC3KbhL1x2qfV9UtS+rrawMwEzuawPnpLl69aSsV91pVFs6zG1yKEgZZmWiy8ZA9PJCd9/F1S010IJdrDvn96RduqbtMytr0XS4eegZUrV0eT0/5i/4dIt2seXQUe8P8Bd4BaKcVKr3SwfVQqLaYUFM/hzOiUCiHfzhnGhUzmF2zmMprs7BDa0/D/UZ5DIz9TmCw+qhBBqrPwe1C7vs6ml9PqidkjZaDBwsal3SHn7aXEod0D1PWD9mgLO+vDAEU5tHjkK5jKroZsTwft6qIjmdGmj4uFMPgM0tvv6WPqm+p+Z11aHj4OBxeUqvJBTsKht3856jq7W3qtoY03eg9I1baozjsxd2ZCxDvUzNTvfPm1DT9gNK7NN70FKZ9cHZSglzmYKvRCf0u+HGO2NUFiDiA9Yz+tUFjQklWiPZTu8K5zSGMYPtpd9sPeVA2IjNC0ipdq5Na+v7kMKh9YbNU8qf373tU84FmylH9xzj7tNGKdy9+a4N6xwpHRWpuV1CbAwt+962C956qnDSmqeHizWlrC3tLxWy0813Iq2uXu4epr4526CQlxxx5t6yB/7WQsHq5Pb6/obo/vrlpbKTNudP4TPYWylQVqvz1Wo3oeOC23UmYOpCXIgPBeoAevdRNKXMUrToTKMkKaS8FzGtZXsAaWbzTpaqSSTMDCPpAYCRTPcT24s57Lwvq5tUlD8KrpFt3F6WrUwj7+ZI+r1ky048t76lEqdRlFd/8w0d8yqiXcmOVehLNyCESJsXlsn35P8Ayv8MXsjT47MAAAAASUVORK5CYII="/>
          <p:cNvSpPr>
            <a:spLocks noChangeAspect="1" noChangeArrowheads="1"/>
          </p:cNvSpPr>
          <p:nvPr/>
        </p:nvSpPr>
        <p:spPr bwMode="auto">
          <a:xfrm>
            <a:off x="155575" y="-2827338"/>
            <a:ext cx="153352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png;base64,iVBORw0KGgoAAAANSUhEUgAAAEcAAAESCAMAAACYWjjdAAABEVBMVEX/////AAAAAAD/lpbw8PD6+vr39/dlZWWIiIhZWVnR0dHz8/Pi4uLJycno6OjY2Ni4AABLS0t4eHh/f3/hAAAREREnJyf/q6v0AAD/m5tTU1M/Pz+8vLwfHx+mpqb/oqI9AAA3NzfsAAD/kJCXl5cuAAAUAAAuLi51AABtbW3/29vRAADJAABOAAD/bGywAAChAACxsbFaAAAkAAD/uLhGAACKAAD/yMj/8PD/Wlr/Pz//d3dqAAD/gYH/GRn/MzOLa2u3iIife3uGX1//UFBzWFjdvb1ZTU3JrKz/JibPLi6xGRniTU3sSUlJGBi8bW11ISFbNTUyGhrQeXmvd3dMNjbqkpJlMjLjW1uZUFDie3uuHfa1AAAIw0lEQVR4nN2cCXebSBLHUYVT4hhQwA4IHBJmGTmJEzKeWLYTZ3bXe3h3ZvY+v/8HWRq60UXTBWK04/m/vEcStX7qruqj+kKSOjRzCs/1wY+WyVTuStgpNTOgVB6l5BHq6jBK4kOwLGb1PyyvhGWz/hhTK79nbv5HAWCY3PQcTWNY7lpEngNMe2IAkpb/TnqCpj4UrR8U4Dt4jBrDgvNRATnebTroHZ9lWIwFId/BMxdtIqMz5QI0HGYKYefnLuBq0RKszs8XHdbbkJkb3dVfdiMbwRH/3FyQ4Vq60B8WxvVqCMI0AkdUmkEgTOOLf0qSYSlMswRx5+ggvJohqvSitcPYTdPeG/RNY430W1OE48fkKFsaytG2Zex3jThONrW2tN8ox7OPuI6NxbFG4ySSynQQp4ouanHGPGR+bJOppe704AjTPE7OWH434oDqEH+VadZNizMgTmGO4GDsg+GI2/JxOWOVy0sacYY7HMeYe1RLTnzyGO3soDjeETnLdbvgdKw4ThC6VAbHX85I5cJxxH2Cg4jZxuNgyoXhLIVxAoZjAvhbaumvMRx7pHKZqLYjnoLZI3FMlN8x+QmF/SGO42Y6E7d9Hc8+NqoNGo+Qo01FcQKGI0OuGVQhZ8KP4yDK5f88OSaKg+hbUJyYDV9uyvGXGWM4hjNl4oynOA6iXCgOoq97lJxgSaV5Zb96/uzT7e2ns1V/jrtgslZndxOqz1frSR3S783fr24mG7po8tSTczbZ1s054+R9OCeTXX1eDeBc7WEmk+s+nLyK5+d//orq3QbosgcntYiv/vQF06sNzv0Kz6kWB1fXLcUqddWTc96Omdz25Oz6nOmhJ+eCw7lboTngN+skr/c4p1doTmo6jvOq0ul+hi7RnIg8OMWaTE7KD+1UvOD7c+XMwC/nX+Ebouf7/urByUn7qlrW2xeHcFLyuNsn9M7P8TgRhhOMxIkXRbH441uipwdwYiBx5pv3pd7w/I4v1+eDyxXHI3F8Mcd1OSuvPwYHyrjO+QOvH0NzAsiDIPiaCHh+x5frZp8wLucMy8nFHPmIHDX3Vdueff9irWGcFKI8T79s9PXHofmRZjPl+9O1huaHPO477RO6wk14yuGEP304/kgckE3T/u4pUcu4g+ZEQMbBH74p9fzdQRzir++Io160tPc+HLF9IuEJlaNyDATHBUlVpYuWqtxwZjiOG0XuD89LfcnxF5JT1h/537z68wzPIQ9e/Mw4wo380TjhqJzbEThLTdP+9bHU+7cHcciK6H/eEbXELT3L9eko9tEQHEPMUREcxRCXC8lJsiyr7PyhJd6oOamYowFZa6n9/orLEZ4kouV62V0uBEcDRWyfnw7nCZ5jluPgf5+uNZQTl/pFI3g/lEMeXH9VnCWKo4o4ynE5xF9Pujm5mLMEq5wX/I1MC163tC/KER75UzwgWwV/IfO4tn4VzVmCrKjSE86w3IczQ9jnmBzSR/HWx/pwbFVVnvDilh7+ytM8/Ws1JWiJW3pwHNmW/1nNUDj5kbwAwxHa5zFypHlVf/YXsftz3DAM/0HWx77h+AvJyYqi+Hu1btMyDvbgEPtcjlAu0kcdbh8dxRGfEtdR5cJwPH2uf/uh1FecflWaxziOrv96BA6xT9suSF8O8UW3fR4nJ1ksFr/8Yq3TgZw0iqL0eaM3Qzlj+YukEdjHFx/IHo9jisuF4GRVu6ja1wdOvCHpKI6eZMmvqnkcj4PLjyMsFy4/Y3GmI+aHtz/Yh5M17atlvtyDo3me9xsyj/v44ce2D+KiQs0R2OdRcqyROHmUpnV/+J7LEd+8SaAwHfO3LVPKvhxMuX4ynJfH57jlPO531X5cS5zZg5NZlvX710Qt/vo/lGsxCqcYh2OGKM5csLBVAFSny7s5TgpuZ6TgQVBf++nmSDMdOu5FyAa4NFAXcMqM+5BxNouUHDS2LyHkSE7EOYVoR81RUeXygceZ3F/RRKoBRtt2SNpgVtxdK6LTWwbSWi7ulXR2YJA7p2R6YFnS1oZgyiCkZuMuIa11d0nLH+6eBl7Uxxv4B4h2xMwdbbtfTmlNV7gL/Dt6Vn/Ribcu7LLbsmhMA1rAxh6WA4GCtU0jamxv4wKJS0vFjXbb9FCfSrPjmC26WbCssrPi7t636qIuQ8J8pnj0ujLeOLVq76upX2fIBLd6ctsUVxLNUEKrYDEoO/VmWHX0sXpCtRLKD8H4qo/JSfMq/GC3KbhL1x2qfV9UtS+rrawMwEzuawPnpLl69aSsV91pVFs6zG1yKEgZZmWiy8ZA9PJCd9/F1S010IJdrDvn96RduqbtMytr0XS4eegZUrV0eT0/5i/4dIt2seXQUe8P8Bd4BaKcVKr3SwfVQqLaYUFM/hzOiUCiHfzhnGhUzmF2zmMprs7BDa0/D/UZ5DIz9TmCw+qhBBqrPwe1C7vs6ml9PqidkjZaDBwsal3SHn7aXEod0D1PWD9mgLO+vDAEU5tHjkK5jKroZsTwft6qIjmdGmj4uFMPgM0tvv6WPqm+p+Z11aHj4OBxeUqvJBTsKht3856jq7W3qtoY03eg9I1baozjsxd2ZCxDvUzNTvfPm1DT9gNK7NN70FKZ9cHZSglzmYKvRCf0u+HGO2NUFiDiA9Yz+tUFjQklWiPZTu8K5zSGMYPtpd9sPeVA2IjNC0ipdq5Na+v7kMKh9YbNU8qf373tU84FmylH9xzj7tNGKdy9+a4N6xwpHRWpuV1CbAwt+962C956qnDSmqeHizWlrC3tLxWy0813Iq2uXu4epr4526CQlxxx5t6yB/7WQsHq5Pb6/obo/vrlpbKTNudP4TPYWylQVqvz1Wo3oeOC23UmYOpCXIgPBeoAevdRNKXMUrToTKMkKaS8FzGtZXsAaWbzTpaqSSTMDCPpAYCRTPcT24s57Lwvq5tUlD8KrpFt3F6WrUwj7+ZI+r1ky048t76lEqdRlFd/8w0d8yqiXcmOVehLNyCESJsXlsn35P8Ayv8MXsjT47MAAAAASUVORK5CYII="/>
          <p:cNvSpPr>
            <a:spLocks noChangeAspect="1" noChangeArrowheads="1"/>
          </p:cNvSpPr>
          <p:nvPr/>
        </p:nvSpPr>
        <p:spPr bwMode="auto">
          <a:xfrm>
            <a:off x="155575" y="-2827338"/>
            <a:ext cx="153352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images.clipartpanda.com/thermometer-clip-art-medical_red_thermometer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2667000"/>
            <a:ext cx="1090066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is for Exciting facts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Rhode Island is the smallest </a:t>
            </a:r>
            <a:r>
              <a:rPr lang="en-US" dirty="0" smtClean="0"/>
              <a:t>state.</a:t>
            </a:r>
            <a:endParaRPr lang="en-US" dirty="0"/>
          </a:p>
        </p:txBody>
      </p:sp>
      <p:pic>
        <p:nvPicPr>
          <p:cNvPr id="3074" name="Picture 2" descr="https://ilikedogsblog.files.wordpress.com/2015/05/aquidneck-is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800"/>
            <a:ext cx="6991350" cy="393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is for Year of Statehood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29, 1790</a:t>
            </a:r>
            <a:endParaRPr lang="en-US" dirty="0"/>
          </a:p>
        </p:txBody>
      </p:sp>
      <p:pic>
        <p:nvPicPr>
          <p:cNvPr id="2050" name="Picture 2" descr="http://www.enchantedlearning.com/usa/states/rhodeisland/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0"/>
            <a:ext cx="2895600" cy="4307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is for Time Zone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Eastern time zone </a:t>
            </a:r>
            <a:endParaRPr lang="en-US" dirty="0"/>
          </a:p>
        </p:txBody>
      </p:sp>
      <p:pic>
        <p:nvPicPr>
          <p:cNvPr id="1026" name="Picture 2" descr="http://www.ikea.com/PIAimages/29234_PE116289_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62199"/>
            <a:ext cx="4495800" cy="4495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is for Border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Massachusetts </a:t>
            </a:r>
          </a:p>
          <a:p>
            <a:r>
              <a:rPr lang="en-US" dirty="0" smtClean="0"/>
              <a:t>Connecticut </a:t>
            </a:r>
            <a:endParaRPr lang="en-US" dirty="0"/>
          </a:p>
        </p:txBody>
      </p:sp>
      <p:pic>
        <p:nvPicPr>
          <p:cNvPr id="25602" name="Picture 2" descr="http://i.infoplease.com/images/mmassachusett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276600"/>
            <a:ext cx="4867275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is for Capitol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Providence</a:t>
            </a:r>
          </a:p>
        </p:txBody>
      </p:sp>
      <p:pic>
        <p:nvPicPr>
          <p:cNvPr id="24578" name="Picture 2" descr="http://community-wealth.org/sites/clone.community-wealth.org/files/TSS_Rhode_Island_Provide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38400"/>
            <a:ext cx="6991350" cy="407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is for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1,545sq.mi</a:t>
            </a:r>
            <a:endParaRPr lang="en-US" dirty="0"/>
          </a:p>
        </p:txBody>
      </p:sp>
      <p:pic>
        <p:nvPicPr>
          <p:cNvPr id="23554" name="Picture 2" descr="https://ilikedogsblog.files.wordpress.com/2015/05/aquidneck-is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62200"/>
            <a:ext cx="6991350" cy="393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is for 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Bowling alley </a:t>
            </a:r>
            <a:endParaRPr lang="en-US" dirty="0"/>
          </a:p>
        </p:txBody>
      </p:sp>
      <p:pic>
        <p:nvPicPr>
          <p:cNvPr id="22530" name="Picture 2" descr="http://media.jrn.com/images/b99301865z.1_20140630212256_000_g1m6s3fn.1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6991350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is for </a:t>
            </a:r>
            <a:r>
              <a:rPr lang="en-US" dirty="0" smtClean="0"/>
              <a:t>Flower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Violet </a:t>
            </a:r>
            <a:endParaRPr lang="en-US" dirty="0"/>
          </a:p>
        </p:txBody>
      </p:sp>
      <p:pic>
        <p:nvPicPr>
          <p:cNvPr id="21506" name="Picture 2" descr="https://c1.staticflickr.com/5/4116/4904390937_15ee22e938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1" y="2289390"/>
            <a:ext cx="5105400" cy="4444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 is for </a:t>
            </a:r>
            <a:r>
              <a:rPr lang="en-US" dirty="0" smtClean="0"/>
              <a:t>Governor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685800"/>
          </a:xfrm>
        </p:spPr>
        <p:txBody>
          <a:bodyPr/>
          <a:lstStyle/>
          <a:p>
            <a:r>
              <a:rPr lang="en-US" dirty="0" smtClean="0"/>
              <a:t>Gina Raimondo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Gina Raimondo Math Convinces Rhode Island of America’s Prospec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362200"/>
            <a:ext cx="25146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is for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Rhode Island is the smallest state </a:t>
            </a:r>
            <a:endParaRPr lang="en-US" dirty="0"/>
          </a:p>
        </p:txBody>
      </p:sp>
      <p:pic>
        <p:nvPicPr>
          <p:cNvPr id="19458" name="Picture 2" descr="http://www.homesbyowner.com/media/states/RI_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10762"/>
            <a:ext cx="3352800" cy="4447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205</Words>
  <Application>Microsoft Office PowerPoint</Application>
  <PresentationFormat>On-screen Show (4:3)</PresentationFormat>
  <Paragraphs>58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My Rhode Island ABC Book</vt:lpstr>
      <vt:lpstr>A is for Animals</vt:lpstr>
      <vt:lpstr>B is for Border States</vt:lpstr>
      <vt:lpstr>C is for Capitol</vt:lpstr>
      <vt:lpstr>D is for Distance</vt:lpstr>
      <vt:lpstr>E is for Entertainment</vt:lpstr>
      <vt:lpstr>F is for Flower</vt:lpstr>
      <vt:lpstr>G is for Governor</vt:lpstr>
      <vt:lpstr>H is for History</vt:lpstr>
      <vt:lpstr>I is for Industries</vt:lpstr>
      <vt:lpstr>J is for Jobs</vt:lpstr>
      <vt:lpstr>K is for Kinds of Food</vt:lpstr>
      <vt:lpstr>L is for Landmarks</vt:lpstr>
      <vt:lpstr>M is for Motto</vt:lpstr>
      <vt:lpstr>N is for Natural Resources </vt:lpstr>
      <vt:lpstr>O is for Origin of State</vt:lpstr>
      <vt:lpstr>P is for Population </vt:lpstr>
      <vt:lpstr>Q is for Quarter </vt:lpstr>
      <vt:lpstr>R is for Rivers and Lakes </vt:lpstr>
      <vt:lpstr>S is for Sports</vt:lpstr>
      <vt:lpstr>T is for tree</vt:lpstr>
      <vt:lpstr>U is for University </vt:lpstr>
      <vt:lpstr>V is for Vacation Spots </vt:lpstr>
      <vt:lpstr>W is for Weather and Climate </vt:lpstr>
      <vt:lpstr>X is for Exciting facts </vt:lpstr>
      <vt:lpstr>Y is for Year of Statehood </vt:lpstr>
      <vt:lpstr>Z is for Time Zone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salves</dc:creator>
  <cp:lastModifiedBy>Sue</cp:lastModifiedBy>
  <cp:revision>16</cp:revision>
  <dcterms:created xsi:type="dcterms:W3CDTF">2015-07-28T18:01:09Z</dcterms:created>
  <dcterms:modified xsi:type="dcterms:W3CDTF">2015-07-31T00:25:07Z</dcterms:modified>
</cp:coreProperties>
</file>