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escent_Park_Looff_Carousel" TargetMode="External"/><Relationship Id="rId2" Type="http://schemas.openxmlformats.org/officeDocument/2006/relationships/hyperlink" Target="https://en.wikipedia.org/wiki/Gov._Stephen_Hopkins_Ho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Rhode Island </a:t>
            </a:r>
            <a:r>
              <a:rPr lang="en-US" dirty="0" smtClean="0"/>
              <a:t>ABC </a:t>
            </a:r>
            <a:r>
              <a:rPr lang="en-US" dirty="0" smtClean="0"/>
              <a:t>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Emma</a:t>
            </a:r>
            <a:endParaRPr lang="en-US" dirty="0"/>
          </a:p>
        </p:txBody>
      </p:sp>
      <p:pic>
        <p:nvPicPr>
          <p:cNvPr id="4" name="Picture 3" descr="7-Bunny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2819400" cy="3524250"/>
          </a:xfrm>
          <a:prstGeom prst="rect">
            <a:avLst/>
          </a:prstGeom>
        </p:spPr>
      </p:pic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"/>
            <a:ext cx="3657600" cy="2438400"/>
          </a:xfrm>
          <a:prstGeom prst="rect">
            <a:avLst/>
          </a:prstGeom>
        </p:spPr>
      </p:pic>
      <p:pic>
        <p:nvPicPr>
          <p:cNvPr id="6" name="Picture 5" descr="ri state 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86200"/>
            <a:ext cx="28575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is for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Fishing Industry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ri state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403411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is for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Teacher</a:t>
            </a:r>
          </a:p>
          <a:p>
            <a:endParaRPr lang="en-US" dirty="0" smtClean="0"/>
          </a:p>
          <a:p>
            <a:r>
              <a:rPr lang="en-US" dirty="0" smtClean="0"/>
              <a:t>Fisherman </a:t>
            </a:r>
          </a:p>
          <a:p>
            <a:endParaRPr lang="en-US" dirty="0" smtClean="0"/>
          </a:p>
          <a:p>
            <a:r>
              <a:rPr lang="en-US" dirty="0" smtClean="0"/>
              <a:t>Zoo owner</a:t>
            </a:r>
          </a:p>
          <a:p>
            <a:endParaRPr lang="en-US" dirty="0" smtClean="0"/>
          </a:p>
          <a:p>
            <a:r>
              <a:rPr lang="en-US" dirty="0" smtClean="0"/>
              <a:t>Employee for DD</a:t>
            </a:r>
          </a:p>
          <a:p>
            <a:endParaRPr lang="en-US" dirty="0" smtClean="0"/>
          </a:p>
          <a:p>
            <a:r>
              <a:rPr lang="en-US" dirty="0" smtClean="0"/>
              <a:t>Chef</a:t>
            </a:r>
            <a:endParaRPr lang="en-US" dirty="0"/>
          </a:p>
        </p:txBody>
      </p:sp>
      <p:pic>
        <p:nvPicPr>
          <p:cNvPr id="4" name="Picture 3" descr="teach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828800"/>
            <a:ext cx="5029200" cy="3354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Kinds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Apples</a:t>
            </a:r>
          </a:p>
          <a:p>
            <a:endParaRPr lang="en-US" dirty="0" smtClean="0"/>
          </a:p>
          <a:p>
            <a:r>
              <a:rPr lang="en-US" dirty="0" smtClean="0"/>
              <a:t>Coffee Milk</a:t>
            </a:r>
          </a:p>
          <a:p>
            <a:endParaRPr lang="en-US" dirty="0" smtClean="0"/>
          </a:p>
          <a:p>
            <a:r>
              <a:rPr lang="en-US" dirty="0" smtClean="0"/>
              <a:t>Ice cream</a:t>
            </a:r>
          </a:p>
          <a:p>
            <a:endParaRPr lang="en-US" dirty="0"/>
          </a:p>
        </p:txBody>
      </p:sp>
      <p:pic>
        <p:nvPicPr>
          <p:cNvPr id="4" name="Picture 3" descr="icec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66800"/>
            <a:ext cx="2266950" cy="2857500"/>
          </a:xfrm>
          <a:prstGeom prst="rect">
            <a:avLst/>
          </a:prstGeom>
        </p:spPr>
      </p:pic>
      <p:pic>
        <p:nvPicPr>
          <p:cNvPr id="5" name="Picture 4" descr="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76400"/>
            <a:ext cx="2515078" cy="2509838"/>
          </a:xfrm>
          <a:prstGeom prst="rect">
            <a:avLst/>
          </a:prstGeom>
        </p:spPr>
      </p:pic>
      <p:pic>
        <p:nvPicPr>
          <p:cNvPr id="6" name="Picture 5" descr="coffee mil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14800"/>
            <a:ext cx="2506218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is for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Gov. Stephen Hopkins House"/>
              </a:rPr>
              <a:t>Gov. Stephen Hopkins House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 tooltip="Crescent Park Looff Carousel"/>
              </a:rPr>
              <a:t>Crescent Park </a:t>
            </a:r>
            <a:r>
              <a:rPr lang="en-US" dirty="0" err="1" smtClean="0">
                <a:hlinkClick r:id="rId3" tooltip="Crescent Park Looff Carousel"/>
              </a:rPr>
              <a:t>Looff</a:t>
            </a:r>
            <a:r>
              <a:rPr lang="en-US" dirty="0" smtClean="0">
                <a:hlinkClick r:id="rId3" tooltip="Crescent Park Looff Carousel"/>
              </a:rPr>
              <a:t> Carousel</a:t>
            </a:r>
            <a:endParaRPr lang="en-US" dirty="0"/>
          </a:p>
        </p:txBody>
      </p:sp>
      <p:pic>
        <p:nvPicPr>
          <p:cNvPr id="5" name="Picture 4" descr="carous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0"/>
            <a:ext cx="45720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is for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</a:t>
            </a:r>
            <a:endParaRPr lang="en-US" dirty="0"/>
          </a:p>
        </p:txBody>
      </p:sp>
      <p:pic>
        <p:nvPicPr>
          <p:cNvPr id="4" name="Picture 3" descr="ri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76400"/>
            <a:ext cx="4572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is for 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pic>
        <p:nvPicPr>
          <p:cNvPr id="4" name="Picture 3" descr="l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 for Origin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1790 </a:t>
            </a:r>
            <a:endParaRPr lang="en-US" dirty="0"/>
          </a:p>
        </p:txBody>
      </p:sp>
      <p:pic>
        <p:nvPicPr>
          <p:cNvPr id="4" name="Picture 3" descr="s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56247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is for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1,052,567 in 2010</a:t>
            </a:r>
            <a:endParaRPr lang="en-US" dirty="0"/>
          </a:p>
        </p:txBody>
      </p:sp>
      <p:pic>
        <p:nvPicPr>
          <p:cNvPr id="4" name="Picture 3" descr="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743200"/>
            <a:ext cx="45720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for Quarter </a:t>
            </a:r>
            <a:endParaRPr lang="en-US" dirty="0"/>
          </a:p>
        </p:txBody>
      </p:sp>
      <p:pic>
        <p:nvPicPr>
          <p:cNvPr id="4" name="Content Placeholder 3" descr="quar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362200"/>
            <a:ext cx="4019550" cy="314864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is for 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Sakonnet</a:t>
            </a:r>
            <a:r>
              <a:rPr lang="en-US" dirty="0" smtClean="0"/>
              <a:t> River</a:t>
            </a:r>
            <a:endParaRPr lang="en-US" dirty="0"/>
          </a:p>
        </p:txBody>
      </p:sp>
      <p:pic>
        <p:nvPicPr>
          <p:cNvPr id="4" name="Picture 3" descr="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4171950" cy="3128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is for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Raccoons</a:t>
            </a:r>
          </a:p>
          <a:p>
            <a:endParaRPr lang="en-US" dirty="0" smtClean="0"/>
          </a:p>
          <a:p>
            <a:r>
              <a:rPr lang="en-US" dirty="0" smtClean="0"/>
              <a:t>Bunnies</a:t>
            </a:r>
          </a:p>
          <a:p>
            <a:endParaRPr lang="en-US" dirty="0" smtClean="0"/>
          </a:p>
          <a:p>
            <a:r>
              <a:rPr lang="en-US" dirty="0" smtClean="0"/>
              <a:t>Deer</a:t>
            </a:r>
          </a:p>
          <a:p>
            <a:endParaRPr lang="en-US" dirty="0" smtClean="0"/>
          </a:p>
          <a:p>
            <a:r>
              <a:rPr lang="en-US" dirty="0" smtClean="0"/>
              <a:t>Fish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accoon+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800"/>
            <a:ext cx="2899705" cy="2133600"/>
          </a:xfrm>
          <a:prstGeom prst="rect">
            <a:avLst/>
          </a:prstGeom>
        </p:spPr>
      </p:pic>
      <p:pic>
        <p:nvPicPr>
          <p:cNvPr id="5" name="Picture 4" descr="Cute-Bun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67" y="4191000"/>
            <a:ext cx="4436533" cy="2495550"/>
          </a:xfrm>
          <a:prstGeom prst="rect">
            <a:avLst/>
          </a:prstGeom>
        </p:spPr>
      </p:pic>
      <p:pic>
        <p:nvPicPr>
          <p:cNvPr id="6" name="Picture 5" descr="blogIMG_9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038600"/>
            <a:ext cx="2630184" cy="2660073"/>
          </a:xfrm>
          <a:prstGeom prst="rect">
            <a:avLst/>
          </a:prstGeom>
        </p:spPr>
      </p:pic>
      <p:pic>
        <p:nvPicPr>
          <p:cNvPr id="7" name="Picture 6" descr="Fish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828800"/>
            <a:ext cx="2590800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is for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Providence Bruins</a:t>
            </a:r>
          </a:p>
          <a:p>
            <a:endParaRPr lang="en-US" dirty="0" smtClean="0"/>
          </a:p>
          <a:p>
            <a:r>
              <a:rPr lang="en-US" dirty="0" err="1" smtClean="0"/>
              <a:t>PawSox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2857500" cy="2857500"/>
          </a:xfrm>
          <a:prstGeom prst="rect">
            <a:avLst/>
          </a:prstGeom>
        </p:spPr>
      </p:pic>
      <p:pic>
        <p:nvPicPr>
          <p:cNvPr id="5" name="Picture 4" descr="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052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is for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Maple</a:t>
            </a:r>
            <a:endParaRPr lang="en-US" dirty="0"/>
          </a:p>
        </p:txBody>
      </p:sp>
      <p:pic>
        <p:nvPicPr>
          <p:cNvPr id="4" name="Picture 3" descr="Ma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4248150" cy="3398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is for University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Roger Williams University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r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4267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is for Vacation Spots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Newport </a:t>
            </a:r>
          </a:p>
          <a:p>
            <a:endParaRPr lang="en-US" dirty="0" smtClean="0"/>
          </a:p>
          <a:p>
            <a:r>
              <a:rPr lang="en-US" dirty="0" smtClean="0"/>
              <a:t>Bristol</a:t>
            </a:r>
          </a:p>
          <a:p>
            <a:endParaRPr lang="en-US" dirty="0" smtClean="0"/>
          </a:p>
          <a:p>
            <a:r>
              <a:rPr lang="en-US" dirty="0" smtClean="0"/>
              <a:t>Block Island</a:t>
            </a:r>
            <a:endParaRPr lang="en-US" dirty="0"/>
          </a:p>
        </p:txBody>
      </p:sp>
      <p:pic>
        <p:nvPicPr>
          <p:cNvPr id="6" name="Picture 5" descr="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00200"/>
            <a:ext cx="45720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is for Weather and Climate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Humid weather</a:t>
            </a:r>
          </a:p>
          <a:p>
            <a:endParaRPr lang="en-US" dirty="0" smtClean="0"/>
          </a:p>
          <a:p>
            <a:r>
              <a:rPr lang="en-US" dirty="0" smtClean="0"/>
              <a:t>Long winters</a:t>
            </a:r>
          </a:p>
          <a:p>
            <a:endParaRPr lang="en-US" dirty="0" smtClean="0"/>
          </a:p>
          <a:p>
            <a:r>
              <a:rPr lang="en-US" dirty="0" smtClean="0"/>
              <a:t>Short summers </a:t>
            </a:r>
            <a:endParaRPr lang="en-US" dirty="0"/>
          </a:p>
        </p:txBody>
      </p:sp>
      <p:pic>
        <p:nvPicPr>
          <p:cNvPr id="6" name="Picture 5" descr="wi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464075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is for </a:t>
            </a:r>
            <a:r>
              <a:rPr lang="en-US" dirty="0" err="1" smtClean="0"/>
              <a:t>eXciting</a:t>
            </a:r>
            <a:r>
              <a:rPr lang="en-US" dirty="0" smtClean="0"/>
              <a:t>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drink is </a:t>
            </a:r>
            <a:r>
              <a:rPr lang="en-US" dirty="0" smtClean="0"/>
              <a:t>coffee </a:t>
            </a:r>
            <a:r>
              <a:rPr lang="en-US" dirty="0" smtClean="0"/>
              <a:t>milk</a:t>
            </a:r>
          </a:p>
          <a:p>
            <a:endParaRPr lang="en-US" dirty="0" smtClean="0"/>
          </a:p>
          <a:p>
            <a:r>
              <a:rPr lang="en-US" dirty="0" smtClean="0"/>
              <a:t>RI </a:t>
            </a:r>
            <a:r>
              <a:rPr lang="en-US" dirty="0" smtClean="0"/>
              <a:t>has a lot of beaches.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ight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4038600" cy="25173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is for Year of Statehood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1790</a:t>
            </a:r>
            <a:endParaRPr lang="en-US" dirty="0"/>
          </a:p>
        </p:txBody>
      </p:sp>
      <p:pic>
        <p:nvPicPr>
          <p:cNvPr id="6" name="Picture 5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676400"/>
            <a:ext cx="3581400" cy="41644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is for </a:t>
            </a:r>
            <a:r>
              <a:rPr lang="en-US" smtClean="0"/>
              <a:t>Time </a:t>
            </a:r>
            <a:r>
              <a:rPr lang="en-US" smtClean="0"/>
              <a:t>Zone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Eastern Standard Time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c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908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Connecticut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York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7ed1c1b87a7f130a857c2ef48092fd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76400"/>
            <a:ext cx="2392039" cy="1905000"/>
          </a:xfrm>
          <a:prstGeom prst="rect">
            <a:avLst/>
          </a:prstGeom>
        </p:spPr>
      </p:pic>
      <p:pic>
        <p:nvPicPr>
          <p:cNvPr id="5" name="Picture 4" descr="state flag connectic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657600"/>
            <a:ext cx="3200400" cy="2133600"/>
          </a:xfrm>
          <a:prstGeom prst="rect">
            <a:avLst/>
          </a:prstGeom>
        </p:spPr>
      </p:pic>
      <p:pic>
        <p:nvPicPr>
          <p:cNvPr id="6" name="Picture 5" descr="ny state fl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800600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Providence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4003057613_178dc0bb70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4329870" cy="2895600"/>
          </a:xfrm>
          <a:prstGeom prst="rect">
            <a:avLst/>
          </a:prstGeom>
        </p:spPr>
      </p:pic>
      <p:pic>
        <p:nvPicPr>
          <p:cNvPr id="5" name="Picture 4" descr="rhode-island-postcard-ma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295400"/>
            <a:ext cx="3023426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is for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1,545 square miles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43200"/>
            <a:ext cx="4572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is for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Four Corners</a:t>
            </a:r>
          </a:p>
          <a:p>
            <a:endParaRPr lang="en-US" dirty="0" smtClean="0"/>
          </a:p>
          <a:p>
            <a:r>
              <a:rPr lang="en-US" dirty="0" smtClean="0"/>
              <a:t>Zoo</a:t>
            </a:r>
          </a:p>
          <a:p>
            <a:endParaRPr lang="en-US" dirty="0" smtClean="0"/>
          </a:p>
          <a:p>
            <a:r>
              <a:rPr lang="en-US" dirty="0" smtClean="0"/>
              <a:t>South shore beach</a:t>
            </a:r>
          </a:p>
        </p:txBody>
      </p:sp>
      <p:pic>
        <p:nvPicPr>
          <p:cNvPr id="4" name="Picture 3" descr="pa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857500" cy="1905000"/>
          </a:xfrm>
          <a:prstGeom prst="rect">
            <a:avLst/>
          </a:prstGeom>
        </p:spPr>
      </p:pic>
      <p:pic>
        <p:nvPicPr>
          <p:cNvPr id="5" name="Picture 4" descr="1c9bf99ea99aaeaacedeaaeb529cd1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9540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is for Flag and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State Flag</a:t>
            </a:r>
            <a:endParaRPr lang="en-US" dirty="0"/>
          </a:p>
        </p:txBody>
      </p:sp>
      <p:pic>
        <p:nvPicPr>
          <p:cNvPr id="4" name="Picture 3" descr="ri state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962400"/>
            <a:ext cx="3467100" cy="2352675"/>
          </a:xfrm>
          <a:prstGeom prst="rect">
            <a:avLst/>
          </a:prstGeom>
        </p:spPr>
      </p:pic>
      <p:pic>
        <p:nvPicPr>
          <p:cNvPr id="5" name="Picture 4" descr="ri 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47800"/>
            <a:ext cx="29718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Gina </a:t>
            </a:r>
            <a:r>
              <a:rPr lang="en-US" dirty="0" err="1" smtClean="0"/>
              <a:t>Raimondo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4252930_B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0"/>
            <a:ext cx="3838575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is for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 Adams</a:t>
            </a:r>
          </a:p>
          <a:p>
            <a:endParaRPr lang="en-US" dirty="0" smtClean="0"/>
          </a:p>
          <a:p>
            <a:r>
              <a:rPr lang="en-US" dirty="0" smtClean="0"/>
              <a:t>Four Corners</a:t>
            </a:r>
          </a:p>
          <a:p>
            <a:endParaRPr lang="en-US" dirty="0" smtClean="0"/>
          </a:p>
          <a:p>
            <a:r>
              <a:rPr lang="en-US" dirty="0" smtClean="0"/>
              <a:t>Roger Williams </a:t>
            </a:r>
            <a:endParaRPr lang="en-US" dirty="0"/>
          </a:p>
        </p:txBody>
      </p:sp>
      <p:pic>
        <p:nvPicPr>
          <p:cNvPr id="4" name="Picture 3" descr="four corn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00200"/>
            <a:ext cx="3025588" cy="2057400"/>
          </a:xfrm>
          <a:prstGeom prst="rect">
            <a:avLst/>
          </a:prstGeom>
        </p:spPr>
      </p:pic>
      <p:pic>
        <p:nvPicPr>
          <p:cNvPr id="5" name="Picture 4" descr="roger willia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810000"/>
            <a:ext cx="2009775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225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My Rhode Island ABC Book</vt:lpstr>
      <vt:lpstr>A is for Animals</vt:lpstr>
      <vt:lpstr>B is for Border States</vt:lpstr>
      <vt:lpstr>C is for Capitol</vt:lpstr>
      <vt:lpstr>D is for Distance</vt:lpstr>
      <vt:lpstr>E is for Entertainment</vt:lpstr>
      <vt:lpstr>F is for Flag and Flower</vt:lpstr>
      <vt:lpstr>G is for Governor</vt:lpstr>
      <vt:lpstr>H is for History</vt:lpstr>
      <vt:lpstr>I is for Industries</vt:lpstr>
      <vt:lpstr>J is for Jobs</vt:lpstr>
      <vt:lpstr>K is for Kinds of Food</vt:lpstr>
      <vt:lpstr>L is for Landmarks</vt:lpstr>
      <vt:lpstr>M is for Motto</vt:lpstr>
      <vt:lpstr>N is for Natural Resources </vt:lpstr>
      <vt:lpstr>O is for Origin of State</vt:lpstr>
      <vt:lpstr>P is for Population </vt:lpstr>
      <vt:lpstr>Q is for Quarter </vt:lpstr>
      <vt:lpstr>R is for Rivers and Lakes</vt:lpstr>
      <vt:lpstr>S is for Sports</vt:lpstr>
      <vt:lpstr>T is for Tree</vt:lpstr>
      <vt:lpstr>U is for University</vt:lpstr>
      <vt:lpstr>V is for Vacation Spots</vt:lpstr>
      <vt:lpstr>W is for Weather and Climate</vt:lpstr>
      <vt:lpstr>X is for eXciting Facts</vt:lpstr>
      <vt:lpstr>Y is for Year of Statehood </vt:lpstr>
      <vt:lpstr>Z is for Time Zone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salves</dc:creator>
  <cp:lastModifiedBy>Sue</cp:lastModifiedBy>
  <cp:revision>20</cp:revision>
  <dcterms:created xsi:type="dcterms:W3CDTF">2015-07-28T18:01:09Z</dcterms:created>
  <dcterms:modified xsi:type="dcterms:W3CDTF">2015-07-31T00:06:05Z</dcterms:modified>
</cp:coreProperties>
</file>