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D87B8-7B6D-445C-8B65-4291232270C5}" type="datetimeFigureOut">
              <a:rPr lang="en-US" smtClean="0"/>
              <a:pPr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2AD74-BB9E-4854-8820-C107296CA9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en-US" dirty="0" smtClean="0"/>
              <a:t>My RI ABC Book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495800"/>
            <a:ext cx="6400800" cy="1752600"/>
          </a:xfrm>
        </p:spPr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Ellery</a:t>
            </a:r>
            <a:endParaRPr lang="en-US" dirty="0"/>
          </a:p>
        </p:txBody>
      </p:sp>
      <p:pic>
        <p:nvPicPr>
          <p:cNvPr id="27650" name="Picture 2" descr="http://www.americanheraldry.org/pages/uploads/State/us-r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171699"/>
            <a:ext cx="2057400" cy="205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is for Industries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Fishing </a:t>
            </a:r>
            <a:endParaRPr lang="en-US" dirty="0"/>
          </a:p>
        </p:txBody>
      </p:sp>
      <p:pic>
        <p:nvPicPr>
          <p:cNvPr id="18434" name="Picture 2" descr="http://thelakemurraynews.net/wp-content/uploads/2014/04/Fish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362200"/>
            <a:ext cx="5548229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 is for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Tom’s Market </a:t>
            </a:r>
          </a:p>
          <a:p>
            <a:r>
              <a:rPr lang="en-US" dirty="0" smtClean="0"/>
              <a:t>Dunkin Donuts </a:t>
            </a:r>
          </a:p>
          <a:p>
            <a:r>
              <a:rPr lang="en-US" dirty="0" smtClean="0"/>
              <a:t>Speedway </a:t>
            </a:r>
          </a:p>
          <a:p>
            <a:endParaRPr lang="en-US" dirty="0"/>
          </a:p>
        </p:txBody>
      </p:sp>
      <p:pic>
        <p:nvPicPr>
          <p:cNvPr id="17410" name="Picture 2" descr="http://s3-media3.fl.yelpcdn.com/bphoto/jiQDEpNmx4FMoBIAbFUkDA/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0"/>
            <a:ext cx="2609850" cy="2609850"/>
          </a:xfrm>
          <a:prstGeom prst="rect">
            <a:avLst/>
          </a:prstGeom>
          <a:noFill/>
        </p:spPr>
      </p:pic>
      <p:pic>
        <p:nvPicPr>
          <p:cNvPr id="17412" name="Picture 4" descr="http://rhodeislandne.files.wordpress.com/2012/01/dunkindonu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495800"/>
            <a:ext cx="5791200" cy="2004040"/>
          </a:xfrm>
          <a:prstGeom prst="rect">
            <a:avLst/>
          </a:prstGeom>
          <a:noFill/>
        </p:spPr>
      </p:pic>
      <p:pic>
        <p:nvPicPr>
          <p:cNvPr id="17414" name="Picture 6" descr="http://www.longislandmagazine.com/wp-content/uploads/2015/05/speedway-station-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1443648"/>
            <a:ext cx="4267200" cy="3052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 is for Kinds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Ice Cream </a:t>
            </a:r>
          </a:p>
          <a:p>
            <a:r>
              <a:rPr lang="en-US" dirty="0" smtClean="0"/>
              <a:t>Mac ’n cheese </a:t>
            </a:r>
          </a:p>
          <a:p>
            <a:r>
              <a:rPr lang="en-US" dirty="0" smtClean="0"/>
              <a:t>Ribs </a:t>
            </a:r>
            <a:endParaRPr lang="en-US" dirty="0"/>
          </a:p>
        </p:txBody>
      </p:sp>
      <p:pic>
        <p:nvPicPr>
          <p:cNvPr id="16386" name="Picture 2" descr="http://www.jpenterprises.com/sites/default/files/strawberry-ice-cr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0873"/>
            <a:ext cx="2438400" cy="3437127"/>
          </a:xfrm>
          <a:prstGeom prst="rect">
            <a:avLst/>
          </a:prstGeom>
          <a:noFill/>
        </p:spPr>
      </p:pic>
      <p:pic>
        <p:nvPicPr>
          <p:cNvPr id="16388" name="Picture 4" descr="http://files.patiodaddiobbq.com/images/food/sauces/RibGlaze_1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810000"/>
            <a:ext cx="4286250" cy="2857500"/>
          </a:xfrm>
          <a:prstGeom prst="rect">
            <a:avLst/>
          </a:prstGeom>
          <a:noFill/>
        </p:spPr>
      </p:pic>
      <p:pic>
        <p:nvPicPr>
          <p:cNvPr id="16390" name="Picture 6" descr="http://www.alpha-phonics.com/blog/wp-content/uploads/2013/03/MacAndChees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219200"/>
            <a:ext cx="3581400" cy="2375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 is for Landmarks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 Barton </a:t>
            </a:r>
            <a:endParaRPr lang="en-US" dirty="0"/>
          </a:p>
        </p:txBody>
      </p:sp>
      <p:pic>
        <p:nvPicPr>
          <p:cNvPr id="5" name="Picture 6" descr="http://sos.ri.gov/img/content/library/landmarks/fortbart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133600"/>
            <a:ext cx="5969000" cy="4476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is for Motto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Rhode Island state motto is hope. </a:t>
            </a:r>
            <a:endParaRPr lang="en-US" dirty="0"/>
          </a:p>
        </p:txBody>
      </p:sp>
      <p:pic>
        <p:nvPicPr>
          <p:cNvPr id="14338" name="Picture 2" descr="http://sophia.smith.edu/%7Esbudzyn/documents/h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7599293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 is for Natural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 </a:t>
            </a:r>
            <a:endParaRPr lang="en-US" dirty="0"/>
          </a:p>
        </p:txBody>
      </p:sp>
      <p:pic>
        <p:nvPicPr>
          <p:cNvPr id="13314" name="Picture 2" descr="http://www.californiafishingonline.com/Mammoth%20Lakes%20Californi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 is for Origin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Roger Williams was Governor of the Colony 1654 through 1658.</a:t>
            </a:r>
            <a:endParaRPr lang="en-US" dirty="0"/>
          </a:p>
        </p:txBody>
      </p:sp>
      <p:pic>
        <p:nvPicPr>
          <p:cNvPr id="4" name="Picture 4" descr="http://images.fineartamerica.com/images-medium-large/8-roger-williams-1603-1683-gran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514600"/>
            <a:ext cx="3200400" cy="4052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is for Population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population of Rhode Island is 1.055 million. </a:t>
            </a:r>
            <a:endParaRPr lang="en-US" dirty="0"/>
          </a:p>
        </p:txBody>
      </p:sp>
      <p:pic>
        <p:nvPicPr>
          <p:cNvPr id="11266" name="Picture 2" descr="http://www.toptenz.net/wp-content/uploads/2010/12/big-crow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51435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is for Quarter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designscomputed.com/coins/ri_draw1_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76400"/>
            <a:ext cx="487680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is for Rivers and 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Pawtuxet River </a:t>
            </a:r>
            <a:endParaRPr lang="en-US" dirty="0"/>
          </a:p>
        </p:txBody>
      </p:sp>
      <p:pic>
        <p:nvPicPr>
          <p:cNvPr id="9218" name="Picture 2" descr="https://upload.wikimedia.org/wikipedia/commons/thumb/4/4b/Pawtuxet-Royal.jpg/300px-Pawtuxet-Roy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048000"/>
            <a:ext cx="4419600" cy="3005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is for 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Moose </a:t>
            </a:r>
          </a:p>
          <a:p>
            <a:r>
              <a:rPr lang="en-US" dirty="0" smtClean="0"/>
              <a:t>Squirrels</a:t>
            </a:r>
          </a:p>
          <a:p>
            <a:r>
              <a:rPr lang="en-US" dirty="0" smtClean="0"/>
              <a:t>Puppies </a:t>
            </a:r>
          </a:p>
          <a:p>
            <a:r>
              <a:rPr lang="en-US" dirty="0" smtClean="0"/>
              <a:t>Bunnies </a:t>
            </a:r>
          </a:p>
          <a:p>
            <a:r>
              <a:rPr lang="en-US" dirty="0" smtClean="0"/>
              <a:t>Foxes </a:t>
            </a:r>
          </a:p>
          <a:p>
            <a:endParaRPr lang="en-US" dirty="0"/>
          </a:p>
        </p:txBody>
      </p:sp>
      <p:pic>
        <p:nvPicPr>
          <p:cNvPr id="26626" name="Picture 2" descr="http://justcuteanimals.com/wp-content/uploads/2013/10/cute-animals-pictures-yound-deer-kiss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3611" y="4114800"/>
            <a:ext cx="2330389" cy="2743200"/>
          </a:xfrm>
          <a:prstGeom prst="rect">
            <a:avLst/>
          </a:prstGeom>
          <a:noFill/>
        </p:spPr>
      </p:pic>
      <p:pic>
        <p:nvPicPr>
          <p:cNvPr id="26628" name="Picture 4" descr="http://hdwidescreenwallpapers.com/wp-content/uploads/2014/02/cute-puppies-hd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533400"/>
            <a:ext cx="2392414" cy="1496074"/>
          </a:xfrm>
          <a:prstGeom prst="rect">
            <a:avLst/>
          </a:prstGeom>
          <a:noFill/>
        </p:spPr>
      </p:pic>
      <p:pic>
        <p:nvPicPr>
          <p:cNvPr id="26630" name="Picture 6" descr="http://www.acuteaday.com/blog/wp-content/uploads/2010/12/cute-moose-calf-grazing-191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133600"/>
            <a:ext cx="3276600" cy="2142392"/>
          </a:xfrm>
          <a:prstGeom prst="rect">
            <a:avLst/>
          </a:prstGeom>
          <a:noFill/>
        </p:spPr>
      </p:pic>
      <p:pic>
        <p:nvPicPr>
          <p:cNvPr id="26632" name="Picture 8" descr="http://user-cdn.spring.me/photos/20140527/5385401d56e632843586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953000"/>
            <a:ext cx="2416447" cy="1609726"/>
          </a:xfrm>
          <a:prstGeom prst="rect">
            <a:avLst/>
          </a:prstGeom>
          <a:noFill/>
        </p:spPr>
      </p:pic>
      <p:pic>
        <p:nvPicPr>
          <p:cNvPr id="26634" name="Picture 10" descr="http://webcdn.smeet.com/sites/smeet.com/files/images/cute20bunni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4572000"/>
            <a:ext cx="3048000" cy="2050565"/>
          </a:xfrm>
          <a:prstGeom prst="rect">
            <a:avLst/>
          </a:prstGeom>
          <a:noFill/>
        </p:spPr>
      </p:pic>
      <p:pic>
        <p:nvPicPr>
          <p:cNvPr id="26636" name="Picture 12" descr="https://asignoflife.files.wordpress.com/2014/04/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2286000"/>
            <a:ext cx="2209800" cy="1760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 is for 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England Patriots </a:t>
            </a:r>
            <a:endParaRPr lang="en-US" dirty="0"/>
          </a:p>
        </p:txBody>
      </p:sp>
      <p:pic>
        <p:nvPicPr>
          <p:cNvPr id="8194" name="Picture 2" descr="http://www.sports-logos-screensavers.com/user/New_England_Patriot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83552"/>
            <a:ext cx="5181600" cy="3887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 is for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Rhode Island state tree is the red maple. </a:t>
            </a:r>
            <a:endParaRPr lang="en-US" dirty="0"/>
          </a:p>
        </p:txBody>
      </p:sp>
      <p:pic>
        <p:nvPicPr>
          <p:cNvPr id="7170" name="Picture 2" descr="https://origin.ih.constantcontact.com/fs182/1104293310130/img/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276600"/>
            <a:ext cx="3619500" cy="2886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is for University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Roger Williams University </a:t>
            </a:r>
            <a:endParaRPr lang="en-US" dirty="0"/>
          </a:p>
        </p:txBody>
      </p:sp>
      <p:pic>
        <p:nvPicPr>
          <p:cNvPr id="6146" name="Picture 2" descr="http://img.mediaspanonline.com/6651/49474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799" y="2743200"/>
            <a:ext cx="4825093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 is for Vacation Spots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 Island </a:t>
            </a:r>
            <a:endParaRPr lang="en-US" dirty="0"/>
          </a:p>
        </p:txBody>
      </p:sp>
      <p:pic>
        <p:nvPicPr>
          <p:cNvPr id="5122" name="Picture 2" descr="http://sarazarrellablog.com/wp-content/uploads/2011/07/block-is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362200"/>
            <a:ext cx="4366788" cy="4019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 is for Weather and Climate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weather in Rhode Island changes as the seasons change.</a:t>
            </a:r>
            <a:endParaRPr lang="en-US" dirty="0"/>
          </a:p>
        </p:txBody>
      </p:sp>
      <p:pic>
        <p:nvPicPr>
          <p:cNvPr id="4098" name="Picture 2" descr="http://198.1.123.183/wp-content/uploads/2014/08/the-four-seasons_Katie-Horton-and-artists-copy-v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2585" y="2438400"/>
            <a:ext cx="3447528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 is for Exciting facts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Roger Williams was the founder of Rhode Island.</a:t>
            </a:r>
            <a:endParaRPr lang="en-US" dirty="0"/>
          </a:p>
        </p:txBody>
      </p:sp>
      <p:pic>
        <p:nvPicPr>
          <p:cNvPr id="3074" name="Picture 2" descr="http://www.enchantedlearning.com/usa/states/rhodeisland/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86000"/>
            <a:ext cx="2895600" cy="43075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 is for Year of Statehood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May 29, 1790</a:t>
            </a:r>
            <a:endParaRPr lang="en-US" dirty="0"/>
          </a:p>
        </p:txBody>
      </p:sp>
      <p:pic>
        <p:nvPicPr>
          <p:cNvPr id="2050" name="Picture 2" descr="http://www.usapostagestamps.com/images/image.php?content_id=19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33600"/>
            <a:ext cx="2895600" cy="4521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 is for </a:t>
            </a:r>
            <a:r>
              <a:rPr lang="en-US"/>
              <a:t>T</a:t>
            </a:r>
            <a:r>
              <a:rPr lang="en-US" smtClean="0"/>
              <a:t>ime </a:t>
            </a:r>
            <a:r>
              <a:rPr lang="en-US" dirty="0" smtClean="0"/>
              <a:t>Zone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Eastern time zone </a:t>
            </a:r>
            <a:endParaRPr lang="en-US" dirty="0"/>
          </a:p>
        </p:txBody>
      </p:sp>
      <p:pic>
        <p:nvPicPr>
          <p:cNvPr id="1026" name="Picture 2" descr="http://www.ikea.com/PIAimages/29234_PE116289_S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4572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 is for Border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Massachusetts </a:t>
            </a:r>
          </a:p>
          <a:p>
            <a:r>
              <a:rPr lang="en-US" dirty="0" smtClean="0"/>
              <a:t>Connecticut </a:t>
            </a:r>
          </a:p>
          <a:p>
            <a:endParaRPr lang="en-US" dirty="0"/>
          </a:p>
        </p:txBody>
      </p:sp>
      <p:pic>
        <p:nvPicPr>
          <p:cNvPr id="25602" name="Picture 2" descr="http://ecx.images-amazon.com/images/I/51opWUW1ufL._SY355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971800"/>
            <a:ext cx="3381375" cy="3381375"/>
          </a:xfrm>
          <a:prstGeom prst="rect">
            <a:avLst/>
          </a:prstGeom>
          <a:noFill/>
        </p:spPr>
      </p:pic>
      <p:pic>
        <p:nvPicPr>
          <p:cNvPr id="25604" name="Picture 4" descr="http://thumbs.dreamstime.com/z/connecticut-outline-map-46455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133600"/>
            <a:ext cx="3810000" cy="3283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is for Capitol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Providence </a:t>
            </a:r>
            <a:endParaRPr lang="en-US" dirty="0"/>
          </a:p>
        </p:txBody>
      </p:sp>
      <p:pic>
        <p:nvPicPr>
          <p:cNvPr id="24578" name="Picture 2" descr="http://www.richepstein.com/wp-content/uploads/provskyli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4703271" cy="2819400"/>
          </a:xfrm>
          <a:prstGeom prst="rect">
            <a:avLst/>
          </a:prstGeom>
          <a:noFill/>
        </p:spPr>
      </p:pic>
      <p:pic>
        <p:nvPicPr>
          <p:cNvPr id="24580" name="Picture 4" descr="http://i.huffpost.com/gen/996734/images/o-PROVIDENCE_RI_IMAGE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4495800" cy="297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 is for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1,545 square miles</a:t>
            </a:r>
            <a:endParaRPr lang="en-US" dirty="0"/>
          </a:p>
        </p:txBody>
      </p:sp>
      <p:pic>
        <p:nvPicPr>
          <p:cNvPr id="23554" name="Picture 2" descr="http://readingwritingandrubberstamps.com/image/cache/data/states/rhode%20island-700x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209800"/>
            <a:ext cx="35814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 is for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South Shore Beach </a:t>
            </a:r>
          </a:p>
          <a:p>
            <a:r>
              <a:rPr lang="en-US" dirty="0" smtClean="0"/>
              <a:t>Gray’s Ice Cream </a:t>
            </a:r>
          </a:p>
          <a:p>
            <a:r>
              <a:rPr lang="en-US" smtClean="0"/>
              <a:t>Tiverton</a:t>
            </a:r>
            <a:r>
              <a:rPr lang="en-US" smtClean="0"/>
              <a:t> </a:t>
            </a:r>
            <a:r>
              <a:rPr lang="en-US" dirty="0" smtClean="0"/>
              <a:t>Library </a:t>
            </a:r>
            <a:endParaRPr lang="en-US" dirty="0"/>
          </a:p>
        </p:txBody>
      </p:sp>
      <p:pic>
        <p:nvPicPr>
          <p:cNvPr id="22530" name="Picture 2" descr="http://www.asergeev.com/pictures/archives/2003/354/jpeg/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94492"/>
            <a:ext cx="3810000" cy="2533080"/>
          </a:xfrm>
          <a:prstGeom prst="rect">
            <a:avLst/>
          </a:prstGeom>
          <a:noFill/>
        </p:spPr>
      </p:pic>
      <p:pic>
        <p:nvPicPr>
          <p:cNvPr id="22532" name="Picture 4" descr="http://s3-media2.fl.yelpcdn.com/bphoto/8rVr38vu9K4xYlSHBwFFDQ/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886200"/>
            <a:ext cx="2819400" cy="2819400"/>
          </a:xfrm>
          <a:prstGeom prst="rect">
            <a:avLst/>
          </a:prstGeom>
          <a:noFill/>
        </p:spPr>
      </p:pic>
      <p:pic>
        <p:nvPicPr>
          <p:cNvPr id="22534" name="Picture 6" descr="http://oslri.org/home/wp-content/uploads/slide_tiverton-1080x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5757582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 is for Flag and Flower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state flower is the violet.</a:t>
            </a:r>
          </a:p>
          <a:p>
            <a:endParaRPr lang="en-US" dirty="0"/>
          </a:p>
        </p:txBody>
      </p:sp>
      <p:pic>
        <p:nvPicPr>
          <p:cNvPr id="21506" name="Picture 2" descr="http://www.wallspick.com/wp-content/uploads/2015/05/Beautiful-Violet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657600"/>
            <a:ext cx="4191001" cy="2706451"/>
          </a:xfrm>
          <a:prstGeom prst="rect">
            <a:avLst/>
          </a:prstGeom>
          <a:noFill/>
        </p:spPr>
      </p:pic>
      <p:pic>
        <p:nvPicPr>
          <p:cNvPr id="21508" name="Picture 4" descr="http://ecx.images-amazon.com/images/I/51cfV3BWFaL._SL1000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657600"/>
            <a:ext cx="4393509" cy="2639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 is for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governor of Rhode Island is Gina Raimondo.</a:t>
            </a:r>
          </a:p>
          <a:p>
            <a:endParaRPr lang="en-US" dirty="0"/>
          </a:p>
        </p:txBody>
      </p:sp>
      <p:pic>
        <p:nvPicPr>
          <p:cNvPr id="20482" name="Picture 2" descr="https://pbs.twimg.com/profile_images/561273246805680128/HqS30gn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2590800"/>
            <a:ext cx="3962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is for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corners </a:t>
            </a:r>
          </a:p>
          <a:p>
            <a:r>
              <a:rPr lang="en-US" dirty="0" smtClean="0"/>
              <a:t>Roger Williams </a:t>
            </a:r>
          </a:p>
          <a:p>
            <a:r>
              <a:rPr lang="en-US" dirty="0" smtClean="0"/>
              <a:t>Fort Barton </a:t>
            </a:r>
            <a:endParaRPr lang="en-US" dirty="0"/>
          </a:p>
        </p:txBody>
      </p:sp>
      <p:pic>
        <p:nvPicPr>
          <p:cNvPr id="19458" name="Picture 2" descr="http://www.arts.ri.gov/images/cottag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295400"/>
            <a:ext cx="2667000" cy="2051540"/>
          </a:xfrm>
          <a:prstGeom prst="rect">
            <a:avLst/>
          </a:prstGeom>
          <a:noFill/>
        </p:spPr>
      </p:pic>
      <p:pic>
        <p:nvPicPr>
          <p:cNvPr id="19460" name="Picture 4" descr="http://images.fineartamerica.com/images-medium-large/8-roger-williams-1603-1683-gran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505200"/>
            <a:ext cx="2506462" cy="3174167"/>
          </a:xfrm>
          <a:prstGeom prst="rect">
            <a:avLst/>
          </a:prstGeom>
          <a:noFill/>
        </p:spPr>
      </p:pic>
      <p:pic>
        <p:nvPicPr>
          <p:cNvPr id="19462" name="Picture 6" descr="http://sos.ri.gov/img/content/library/landmarks/fortbart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259</Words>
  <Application>Microsoft Office PowerPoint</Application>
  <PresentationFormat>On-screen Show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My RI ABC Book</vt:lpstr>
      <vt:lpstr>A is for Animals</vt:lpstr>
      <vt:lpstr>B is for Border States</vt:lpstr>
      <vt:lpstr>C is for Capitol</vt:lpstr>
      <vt:lpstr>D is for Distance</vt:lpstr>
      <vt:lpstr>E is for Entertainment</vt:lpstr>
      <vt:lpstr>F is for Flag and Flower</vt:lpstr>
      <vt:lpstr>G is for Governor</vt:lpstr>
      <vt:lpstr>H is for History</vt:lpstr>
      <vt:lpstr>I is for Industries</vt:lpstr>
      <vt:lpstr>J is for Jobs</vt:lpstr>
      <vt:lpstr>K is for Kinds of Food</vt:lpstr>
      <vt:lpstr>L is for Landmarks</vt:lpstr>
      <vt:lpstr>M is for Motto</vt:lpstr>
      <vt:lpstr>N is for Natural Resources </vt:lpstr>
      <vt:lpstr>O is for Origin of State</vt:lpstr>
      <vt:lpstr>P is for Population </vt:lpstr>
      <vt:lpstr>Q is for Quarter </vt:lpstr>
      <vt:lpstr>R is for Rivers and Lakes</vt:lpstr>
      <vt:lpstr>S is for Sports</vt:lpstr>
      <vt:lpstr>T is for Tree</vt:lpstr>
      <vt:lpstr>U is for University </vt:lpstr>
      <vt:lpstr>V is for Vacation Spots </vt:lpstr>
      <vt:lpstr>W is for Weather and Climate </vt:lpstr>
      <vt:lpstr>X is for Exciting facts </vt:lpstr>
      <vt:lpstr>Y is for Year of Statehood </vt:lpstr>
      <vt:lpstr>Z is for Time Zone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salves</dc:creator>
  <cp:lastModifiedBy>Sue</cp:lastModifiedBy>
  <cp:revision>20</cp:revision>
  <dcterms:created xsi:type="dcterms:W3CDTF">2015-07-28T18:01:09Z</dcterms:created>
  <dcterms:modified xsi:type="dcterms:W3CDTF">2015-07-31T00:11:07Z</dcterms:modified>
</cp:coreProperties>
</file>