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D87B8-7B6D-445C-8B65-4291232270C5}" type="datetimeFigureOut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AD74-BB9E-4854-8820-C107296CA9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 smtClean="0"/>
              <a:t>My New York ABC Book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r>
              <a:rPr lang="en-US" dirty="0" smtClean="0"/>
              <a:t>By: Brady</a:t>
            </a:r>
            <a:endParaRPr lang="en-US" dirty="0"/>
          </a:p>
        </p:txBody>
      </p:sp>
      <p:pic>
        <p:nvPicPr>
          <p:cNvPr id="1026" name="Picture 2" descr="https://sp.yimg.com/ib/th?id=JN.0eJ%2brZ9tSBvTJTA%2byaiT1Q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8100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is for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Finance and services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458" name="Picture 2" descr="Behavioral Finance 1.0: Money mistak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971800"/>
            <a:ext cx="5833241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 is for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McDonald’s </a:t>
            </a:r>
            <a:endParaRPr lang="en-US" dirty="0" smtClean="0"/>
          </a:p>
          <a:p>
            <a:r>
              <a:rPr lang="en-US" dirty="0" smtClean="0"/>
              <a:t>Teacher</a:t>
            </a:r>
          </a:p>
          <a:p>
            <a:r>
              <a:rPr lang="en-US" dirty="0" smtClean="0"/>
              <a:t>Zoo worker</a:t>
            </a:r>
          </a:p>
          <a:p>
            <a:r>
              <a:rPr lang="en-US" dirty="0" smtClean="0"/>
              <a:t>Store worker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is for Kinds of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McDonald’s</a:t>
            </a:r>
            <a:endParaRPr lang="en-US" dirty="0" smtClean="0"/>
          </a:p>
          <a:p>
            <a:r>
              <a:rPr lang="en-US" dirty="0" smtClean="0"/>
              <a:t>Hot Dogs </a:t>
            </a:r>
          </a:p>
          <a:p>
            <a:r>
              <a:rPr lang="en-US" dirty="0" smtClean="0"/>
              <a:t>Turkey</a:t>
            </a:r>
          </a:p>
          <a:p>
            <a:endParaRPr lang="en-US" dirty="0"/>
          </a:p>
        </p:txBody>
      </p:sp>
      <p:pic>
        <p:nvPicPr>
          <p:cNvPr id="5122" name="Picture 2" descr="aos desejos dos clientes, a rede UCI iniciou a venda de hot dog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28575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 is for Landmarks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Statue Of Liberty</a:t>
            </a:r>
          </a:p>
          <a:p>
            <a:r>
              <a:rPr lang="en-US" dirty="0" smtClean="0"/>
              <a:t>Empire State Building </a:t>
            </a:r>
            <a:endParaRPr lang="en-US" dirty="0"/>
          </a:p>
        </p:txBody>
      </p:sp>
      <p:pic>
        <p:nvPicPr>
          <p:cNvPr id="4" name="Picture 3" descr="statue of liber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52800"/>
            <a:ext cx="3276600" cy="1676400"/>
          </a:xfrm>
          <a:prstGeom prst="rect">
            <a:avLst/>
          </a:prstGeom>
        </p:spPr>
      </p:pic>
      <p:pic>
        <p:nvPicPr>
          <p:cNvPr id="5" name="Picture 4" descr="empire state build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667000"/>
            <a:ext cx="3000375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 is for Motto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“Ever Upward”, New York Motto</a:t>
            </a:r>
          </a:p>
          <a:p>
            <a:r>
              <a:rPr lang="en-US" dirty="0" smtClean="0"/>
              <a:t>“Which Hope We Have As An Anchor Of The Soul.” New York State.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is for Natural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Water</a:t>
            </a:r>
          </a:p>
          <a:p>
            <a:endParaRPr lang="en-US" dirty="0"/>
          </a:p>
        </p:txBody>
      </p:sp>
      <p:pic>
        <p:nvPicPr>
          <p:cNvPr id="14338" name="Picture 2" descr="water,UV,new york, city,reservoir,watershed,heal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590800"/>
            <a:ext cx="2867025" cy="2867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is for Origin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 smtClean="0"/>
              <a:t>The first European explorer to </a:t>
            </a:r>
            <a:r>
              <a:rPr lang="en-US" dirty="0" smtClean="0"/>
              <a:t>visit Manhattan </a:t>
            </a:r>
            <a:r>
              <a:rPr lang="en-US" dirty="0" smtClean="0"/>
              <a:t>was Giovanni da </a:t>
            </a:r>
            <a:r>
              <a:rPr lang="en-US" dirty="0" err="1" smtClean="0"/>
              <a:t>Verrazzano</a:t>
            </a:r>
            <a:r>
              <a:rPr lang="en-US" dirty="0" smtClean="0"/>
              <a:t> in 1524.</a:t>
            </a:r>
            <a:endParaRPr lang="en-US" dirty="0"/>
          </a:p>
        </p:txBody>
      </p:sp>
      <p:pic>
        <p:nvPicPr>
          <p:cNvPr id="13314" name="Picture 2" descr="https://s-media-cache-ak0.pinimg.com/736x/71/85/0e/71850e214701bf32c72a7347ac424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743200"/>
            <a:ext cx="3119069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is for Population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r>
              <a:rPr lang="en-US" dirty="0" smtClean="0"/>
              <a:t>19,746,227</a:t>
            </a:r>
            <a:endParaRPr lang="en-US" dirty="0"/>
          </a:p>
        </p:txBody>
      </p:sp>
      <p:pic>
        <p:nvPicPr>
          <p:cNvPr id="12290" name="Picture 2" descr="http://www.worldpopulationstatistics.com/wp-content/uploads/2014/05/population-of-new-york-city-2014-300x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200400"/>
            <a:ext cx="4121117" cy="2733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is for Quarter </a:t>
            </a:r>
            <a:endParaRPr lang="en-US" dirty="0"/>
          </a:p>
        </p:txBody>
      </p:sp>
      <p:pic>
        <p:nvPicPr>
          <p:cNvPr id="11266" name="Picture 2" descr="Home ›› 2001 New York Statehood Quarter Accentuated in 24k Gol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133600"/>
            <a:ext cx="354330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is for Rivers and 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Hudson River</a:t>
            </a:r>
            <a:endParaRPr lang="en-US" dirty="0"/>
          </a:p>
        </p:txBody>
      </p:sp>
      <p:pic>
        <p:nvPicPr>
          <p:cNvPr id="10242" name="Picture 2" descr="http://imgc.allpostersimages.com/images/P-473-488-90/64/6423/9FT9100Z/posters/peter-adams-statue-of-liberty-jersey-city-hudson-river-ellis-island-and-manhattan-behind-new-york-u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14600"/>
            <a:ext cx="4505325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is for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Fox</a:t>
            </a:r>
          </a:p>
          <a:p>
            <a:r>
              <a:rPr lang="en-US" dirty="0" smtClean="0"/>
              <a:t>Deer</a:t>
            </a:r>
          </a:p>
          <a:p>
            <a:r>
              <a:rPr lang="en-US" dirty="0"/>
              <a:t>M</a:t>
            </a:r>
            <a:r>
              <a:rPr lang="en-US" dirty="0" smtClean="0"/>
              <a:t>oose</a:t>
            </a:r>
            <a:endParaRPr lang="en-US" dirty="0"/>
          </a:p>
        </p:txBody>
      </p:sp>
      <p:pic>
        <p:nvPicPr>
          <p:cNvPr id="2050" name="Picture 2" descr="https://sp.yimg.com/ib/th?id=JN.uQ7GEyuYgJWyUuBSRlqA%2bw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is for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229600" cy="685800"/>
          </a:xfrm>
        </p:spPr>
        <p:txBody>
          <a:bodyPr/>
          <a:lstStyle/>
          <a:p>
            <a:r>
              <a:rPr lang="en-US" dirty="0" smtClean="0"/>
              <a:t>New York Yankees</a:t>
            </a:r>
            <a:endParaRPr lang="en-US" dirty="0"/>
          </a:p>
        </p:txBody>
      </p:sp>
      <p:pic>
        <p:nvPicPr>
          <p:cNvPr id="9218" name="Picture 2" descr="http://4.bp.blogspot.com/-cEDR9YsmNk4/TrtNoXgG_UI/AAAAAAAACFo/AYPUzE87B5I/s1600/New+York+Yankees+m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97180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is for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Sugar maple</a:t>
            </a:r>
            <a:endParaRPr lang="en-US" dirty="0"/>
          </a:p>
        </p:txBody>
      </p:sp>
      <p:pic>
        <p:nvPicPr>
          <p:cNvPr id="8194" name="Picture 2" descr="http://hencam.com/static/uploads/2014/10/sugar-ma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905000"/>
            <a:ext cx="5029200" cy="4422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is for University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 smtClean="0"/>
              <a:t>New York University</a:t>
            </a:r>
            <a:endParaRPr lang="en-US" dirty="0"/>
          </a:p>
        </p:txBody>
      </p:sp>
      <p:pic>
        <p:nvPicPr>
          <p:cNvPr id="7170" name="Picture 2" descr="https://sp.yimg.com/ib/th?id=JN.G3UMeTmjE%2bQSSIHlzef1TA&amp;pid=15.1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743200"/>
            <a:ext cx="49149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is for Vacation Spots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New York City</a:t>
            </a:r>
            <a:endParaRPr lang="en-US" dirty="0"/>
          </a:p>
        </p:txBody>
      </p:sp>
      <p:pic>
        <p:nvPicPr>
          <p:cNvPr id="6146" name="Picture 2" descr="https://sp.yimg.com/ib/th?id=JN.8qXrv2SdpezWtSV57Xw30w&amp;pid=15.1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0"/>
            <a:ext cx="4191000" cy="2682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is for Weather and Climate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r>
              <a:rPr lang="en-US" dirty="0" smtClean="0"/>
              <a:t>It rains, snows, and is sunny.</a:t>
            </a:r>
          </a:p>
          <a:p>
            <a:endParaRPr lang="en-US" dirty="0"/>
          </a:p>
        </p:txBody>
      </p:sp>
      <p:pic>
        <p:nvPicPr>
          <p:cNvPr id="5122" name="Picture 2" descr="https://sp.yimg.com/ib/th?id=JN.L4lAHOGgMVUdi3aO1HjLmg&amp;pid=15.1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667000"/>
            <a:ext cx="3873500" cy="290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is for exciting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New York is one of the safest cities in the United States.</a:t>
            </a:r>
            <a:endParaRPr lang="en-US" dirty="0"/>
          </a:p>
        </p:txBody>
      </p:sp>
      <p:pic>
        <p:nvPicPr>
          <p:cNvPr id="4098" name="Picture 2" descr="http://www.jazzhostels.com/blog/wp-content/uploads/2008/10/nyc-subway-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1242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is for Year of Statehood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1788</a:t>
            </a:r>
            <a:endParaRPr lang="en-US" dirty="0"/>
          </a:p>
        </p:txBody>
      </p:sp>
      <p:pic>
        <p:nvPicPr>
          <p:cNvPr id="3074" name="Picture 2" descr="https://sp.yimg.com/ib/th?id=JN.PGWaD5Abt%2brQVDAJEp0w1g&amp;pid=15.1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098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is for </a:t>
            </a:r>
            <a:r>
              <a:rPr lang="en-US" dirty="0" smtClean="0"/>
              <a:t>Time Zone</a:t>
            </a:r>
            <a:endParaRPr lang="en-US" dirty="0"/>
          </a:p>
        </p:txBody>
      </p:sp>
      <p:pic>
        <p:nvPicPr>
          <p:cNvPr id="41986" name="Picture 2" descr="https://sp.yimg.com/ib/th?id=JN.UwVGqDB%2bN63XL3gGwK6a%2bw&amp;pid=15.1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86000"/>
            <a:ext cx="45720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is for Border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Connecticut</a:t>
            </a:r>
          </a:p>
          <a:p>
            <a:r>
              <a:rPr lang="en-US" dirty="0" smtClean="0"/>
              <a:t>Rhode Island </a:t>
            </a:r>
          </a:p>
          <a:p>
            <a:r>
              <a:rPr lang="en-US" dirty="0" smtClean="0"/>
              <a:t>Massachusetts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is for Capitol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Albany</a:t>
            </a:r>
            <a:endParaRPr lang="en-US" dirty="0"/>
          </a:p>
        </p:txBody>
      </p:sp>
      <p:pic>
        <p:nvPicPr>
          <p:cNvPr id="3074" name="Picture 2" descr="Albany New Y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395287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is for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54,5546 square miles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is for 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Parades</a:t>
            </a:r>
          </a:p>
          <a:p>
            <a:r>
              <a:rPr lang="en-US" dirty="0" smtClean="0"/>
              <a:t>Concerts</a:t>
            </a:r>
          </a:p>
          <a:p>
            <a:endParaRPr lang="en-US" dirty="0"/>
          </a:p>
        </p:txBody>
      </p:sp>
      <p:pic>
        <p:nvPicPr>
          <p:cNvPr id="4098" name="Picture 2" descr="Macy’s Thanksgiving Day Parade in New York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27" y="2743200"/>
            <a:ext cx="4856187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is for Flag and Flower</a:t>
            </a:r>
            <a:endParaRPr lang="en-US" dirty="0"/>
          </a:p>
        </p:txBody>
      </p:sp>
      <p:pic>
        <p:nvPicPr>
          <p:cNvPr id="4" name="Content Placeholder 3" descr="ny fa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05781"/>
            <a:ext cx="3733800" cy="3909219"/>
          </a:xfrm>
        </p:spPr>
      </p:pic>
      <p:pic>
        <p:nvPicPr>
          <p:cNvPr id="5" name="Picture 4" descr="NY fl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743200"/>
            <a:ext cx="24384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 is for Governer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Andrew </a:t>
            </a:r>
            <a:r>
              <a:rPr lang="en-US" dirty="0"/>
              <a:t>C</a:t>
            </a:r>
            <a:r>
              <a:rPr lang="en-US" dirty="0" smtClean="0"/>
              <a:t>uomo</a:t>
            </a:r>
            <a:endParaRPr lang="en-US" dirty="0"/>
          </a:p>
        </p:txBody>
      </p:sp>
      <p:pic>
        <p:nvPicPr>
          <p:cNvPr id="4" name="Picture 3" descr="gov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1" y="2667000"/>
            <a:ext cx="35814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is for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9/11</a:t>
            </a:r>
          </a:p>
          <a:p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90800"/>
            <a:ext cx="6858000" cy="39623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239</Words>
  <Application>Microsoft Office PowerPoint</Application>
  <PresentationFormat>On-screen Show (4:3)</PresentationFormat>
  <Paragraphs>73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My New York ABC Book </vt:lpstr>
      <vt:lpstr>A is for Animals</vt:lpstr>
      <vt:lpstr>B is for Border States</vt:lpstr>
      <vt:lpstr>C is for Capitol</vt:lpstr>
      <vt:lpstr>D is for Distance</vt:lpstr>
      <vt:lpstr>E is for Entertainment</vt:lpstr>
      <vt:lpstr>F is for Flag and Flower</vt:lpstr>
      <vt:lpstr>G is for Governer</vt:lpstr>
      <vt:lpstr>H is for History</vt:lpstr>
      <vt:lpstr>I is for Industries</vt:lpstr>
      <vt:lpstr>J is for Jobs</vt:lpstr>
      <vt:lpstr>K is for Kinds of Food</vt:lpstr>
      <vt:lpstr>L is for Landmarks</vt:lpstr>
      <vt:lpstr>M is for Motto</vt:lpstr>
      <vt:lpstr>N is for Natural Resources </vt:lpstr>
      <vt:lpstr>O is for Origin of State</vt:lpstr>
      <vt:lpstr>P is for Population </vt:lpstr>
      <vt:lpstr>Q is for Quarter </vt:lpstr>
      <vt:lpstr>R is for Rivers and Lakes</vt:lpstr>
      <vt:lpstr>S is for Sports</vt:lpstr>
      <vt:lpstr>T is for Tree</vt:lpstr>
      <vt:lpstr>U is for University </vt:lpstr>
      <vt:lpstr>V is for Vacation Spots </vt:lpstr>
      <vt:lpstr>W is for Weather and Climate </vt:lpstr>
      <vt:lpstr>X is for exciting facts </vt:lpstr>
      <vt:lpstr>Y is for Year of Statehood </vt:lpstr>
      <vt:lpstr>Z is for Time Zone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salves</dc:creator>
  <cp:lastModifiedBy>Sue</cp:lastModifiedBy>
  <cp:revision>14</cp:revision>
  <dcterms:created xsi:type="dcterms:W3CDTF">2015-07-28T18:01:09Z</dcterms:created>
  <dcterms:modified xsi:type="dcterms:W3CDTF">2015-07-30T23:54:25Z</dcterms:modified>
</cp:coreProperties>
</file>