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D87B8-7B6D-445C-8B65-4291232270C5}" type="datetimeFigureOut">
              <a:rPr lang="en-US" smtClean="0"/>
              <a:pPr/>
              <a:t>7/30/2015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AD74-BB9E-4854-8820-C107296CA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D87B8-7B6D-445C-8B65-4291232270C5}" type="datetimeFigureOut">
              <a:rPr lang="en-US" smtClean="0"/>
              <a:pPr/>
              <a:t>7/30/2015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AD74-BB9E-4854-8820-C107296CA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D87B8-7B6D-445C-8B65-4291232270C5}" type="datetimeFigureOut">
              <a:rPr lang="en-US" smtClean="0"/>
              <a:pPr/>
              <a:t>7/30/2015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AD74-BB9E-4854-8820-C107296CA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D87B8-7B6D-445C-8B65-4291232270C5}" type="datetimeFigureOut">
              <a:rPr lang="en-US" smtClean="0"/>
              <a:pPr/>
              <a:t>7/30/2015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AD74-BB9E-4854-8820-C107296CA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D87B8-7B6D-445C-8B65-4291232270C5}" type="datetimeFigureOut">
              <a:rPr lang="en-US" smtClean="0"/>
              <a:pPr/>
              <a:t>7/30/2015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AD74-BB9E-4854-8820-C107296CA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D87B8-7B6D-445C-8B65-4291232270C5}" type="datetimeFigureOut">
              <a:rPr lang="en-US" smtClean="0"/>
              <a:pPr/>
              <a:t>7/30/2015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AD74-BB9E-4854-8820-C107296CA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D87B8-7B6D-445C-8B65-4291232270C5}" type="datetimeFigureOut">
              <a:rPr lang="en-US" smtClean="0"/>
              <a:pPr/>
              <a:t>7/30/2015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AD74-BB9E-4854-8820-C107296CA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D87B8-7B6D-445C-8B65-4291232270C5}" type="datetimeFigureOut">
              <a:rPr lang="en-US" smtClean="0"/>
              <a:pPr/>
              <a:t>7/30/2015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AD74-BB9E-4854-8820-C107296CA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D87B8-7B6D-445C-8B65-4291232270C5}" type="datetimeFigureOut">
              <a:rPr lang="en-US" smtClean="0"/>
              <a:pPr/>
              <a:t>7/30/2015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AD74-BB9E-4854-8820-C107296CA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D87B8-7B6D-445C-8B65-4291232270C5}" type="datetimeFigureOut">
              <a:rPr lang="en-US" smtClean="0"/>
              <a:pPr/>
              <a:t>7/30/2015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AD74-BB9E-4854-8820-C107296CA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D87B8-7B6D-445C-8B65-4291232270C5}" type="datetimeFigureOut">
              <a:rPr lang="en-US" smtClean="0"/>
              <a:pPr/>
              <a:t>7/30/2015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AD74-BB9E-4854-8820-C107296CA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D87B8-7B6D-445C-8B65-4291232270C5}" type="datetimeFigureOut">
              <a:rPr lang="en-US" smtClean="0"/>
              <a:pPr/>
              <a:t>7/30/2015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2AD74-BB9E-4854-8820-C107296CA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My Rhode Island ABC Book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Abi</a:t>
            </a:r>
            <a:endParaRPr lang="en-US" dirty="0"/>
          </a:p>
        </p:txBody>
      </p:sp>
      <p:pic>
        <p:nvPicPr>
          <p:cNvPr id="27650" name="Picture 2" descr="Rhode Island Fla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1905000"/>
            <a:ext cx="3162300" cy="1895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is for Industries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Jewelry </a:t>
            </a:r>
          </a:p>
          <a:p>
            <a:r>
              <a:rPr lang="en-US" dirty="0" smtClean="0"/>
              <a:t>Fishing</a:t>
            </a:r>
            <a:endParaRPr lang="en-US" dirty="0"/>
          </a:p>
        </p:txBody>
      </p:sp>
      <p:pic>
        <p:nvPicPr>
          <p:cNvPr id="4" name="Picture 3" descr="fis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048000"/>
            <a:ext cx="4572000" cy="3048000"/>
          </a:xfrm>
          <a:prstGeom prst="rect">
            <a:avLst/>
          </a:prstGeom>
        </p:spPr>
      </p:pic>
      <p:pic>
        <p:nvPicPr>
          <p:cNvPr id="5" name="Picture 4" descr="jewelr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2362200"/>
            <a:ext cx="4572000" cy="39814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 is for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Library</a:t>
            </a:r>
          </a:p>
          <a:p>
            <a:r>
              <a:rPr lang="en-US" dirty="0" smtClean="0"/>
              <a:t>Teacher </a:t>
            </a:r>
          </a:p>
          <a:p>
            <a:r>
              <a:rPr lang="en-US" dirty="0" smtClean="0"/>
              <a:t>McDonald’s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 is for Kinds of 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Macaroni and cheese </a:t>
            </a:r>
          </a:p>
          <a:p>
            <a:r>
              <a:rPr lang="en-US" dirty="0" smtClean="0"/>
              <a:t>Pasta</a:t>
            </a:r>
          </a:p>
          <a:p>
            <a:r>
              <a:rPr lang="en-US" dirty="0" smtClean="0"/>
              <a:t>Cheese pizza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 is for Landmarks</a:t>
            </a:r>
            <a:endParaRPr lang="en-US" dirty="0"/>
          </a:p>
        </p:txBody>
      </p:sp>
      <p:pic>
        <p:nvPicPr>
          <p:cNvPr id="4" name="Content Placeholder 3" descr="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0" y="2343944"/>
            <a:ext cx="4572000" cy="3038475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 is for Motto</a:t>
            </a:r>
            <a:endParaRPr lang="en-US" dirty="0"/>
          </a:p>
        </p:txBody>
      </p:sp>
      <p:pic>
        <p:nvPicPr>
          <p:cNvPr id="4" name="Content Placeholder 3" descr="hop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0874" y="3100388"/>
            <a:ext cx="4479926" cy="1119982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 is for Natural Resources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76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Water</a:t>
            </a:r>
            <a:endParaRPr lang="en-US" dirty="0"/>
          </a:p>
        </p:txBody>
      </p:sp>
      <p:pic>
        <p:nvPicPr>
          <p:cNvPr id="13314" name="Picture 2" descr="wat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209800"/>
            <a:ext cx="4876800" cy="3429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 is for Origin of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400"/>
          </a:xfrm>
        </p:spPr>
        <p:txBody>
          <a:bodyPr/>
          <a:lstStyle/>
          <a:p>
            <a:r>
              <a:rPr lang="en-US" dirty="0" smtClean="0"/>
              <a:t>In 1636, Roger Williams began the colony of the Providence Plantations.</a:t>
            </a:r>
            <a:endParaRPr lang="en-US" dirty="0"/>
          </a:p>
        </p:txBody>
      </p:sp>
      <p:pic>
        <p:nvPicPr>
          <p:cNvPr id="12290" name="Picture 2" descr="https://sp.yimg.com/ib/th?id=JN.NZL%2bP1gLeeP0k491GZHkUA&amp;pid=15.1&amp;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2743199"/>
            <a:ext cx="3124200" cy="4114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 is for 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9600"/>
          </a:xfrm>
        </p:spPr>
        <p:txBody>
          <a:bodyPr/>
          <a:lstStyle/>
          <a:p>
            <a:r>
              <a:rPr lang="en-US" dirty="0" smtClean="0"/>
              <a:t>1,055,173</a:t>
            </a:r>
            <a:endParaRPr lang="en-US" dirty="0"/>
          </a:p>
        </p:txBody>
      </p:sp>
      <p:pic>
        <p:nvPicPr>
          <p:cNvPr id="40962" name="Picture 2" descr="https://sp.yimg.com/ib/th?id=JN.6%2bt1eaWO62tew65Ht2BeoA&amp;pid=15.1&amp;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2514600"/>
            <a:ext cx="3009900" cy="22479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is for Quarter</a:t>
            </a:r>
            <a:endParaRPr lang="en-US" dirty="0"/>
          </a:p>
        </p:txBody>
      </p:sp>
      <p:pic>
        <p:nvPicPr>
          <p:cNvPr id="41986" name="Picture 2" descr="https://sp.yimg.com/ib/th?id=JN.RDSksDvRRwTrml20bvGofg&amp;pid=15.1&amp;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2362200"/>
            <a:ext cx="2381250" cy="2381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is for Rivers and Lakes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62000"/>
          </a:xfrm>
        </p:spPr>
        <p:txBody>
          <a:bodyPr/>
          <a:lstStyle/>
          <a:p>
            <a:r>
              <a:rPr lang="en-US" dirty="0" err="1" smtClean="0"/>
              <a:t>Sakonnet</a:t>
            </a:r>
            <a:r>
              <a:rPr lang="en-US" dirty="0" smtClean="0"/>
              <a:t> River</a:t>
            </a:r>
            <a:endParaRPr lang="en-US" dirty="0"/>
          </a:p>
        </p:txBody>
      </p:sp>
      <p:pic>
        <p:nvPicPr>
          <p:cNvPr id="43010" name="Picture 2" descr="https://sp.yimg.com/ib/th?id=JN.65%2b2kPGNnfzjEqvQVJKV2A&amp;pid=15.1&amp;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3200400"/>
            <a:ext cx="28575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is for Animals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3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Fish</a:t>
            </a:r>
            <a:endParaRPr lang="en-US" dirty="0"/>
          </a:p>
        </p:txBody>
      </p:sp>
      <p:pic>
        <p:nvPicPr>
          <p:cNvPr id="26626" name="Picture 2" descr="Do You Know Your Rhode Island State Symbols?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590800"/>
            <a:ext cx="4286250" cy="30861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 is for Sports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1"/>
            <a:ext cx="8305800" cy="1447800"/>
          </a:xfrm>
        </p:spPr>
        <p:txBody>
          <a:bodyPr/>
          <a:lstStyle/>
          <a:p>
            <a:r>
              <a:rPr lang="en-US" dirty="0" smtClean="0"/>
              <a:t>Soccer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4034" name="Picture 2" descr="https://sp.yimg.com/ib/th?id=JN.zQJ01Lgm32ImZb7yRw4oDA&amp;pid=15.1&amp;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514600"/>
            <a:ext cx="4800600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 is for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66800"/>
          </a:xfrm>
        </p:spPr>
        <p:txBody>
          <a:bodyPr/>
          <a:lstStyle/>
          <a:p>
            <a:r>
              <a:rPr lang="en-US" dirty="0" smtClean="0"/>
              <a:t>Rhode Island red maple</a:t>
            </a:r>
            <a:endParaRPr lang="en-US" dirty="0"/>
          </a:p>
        </p:txBody>
      </p:sp>
      <p:pic>
        <p:nvPicPr>
          <p:cNvPr id="45058" name="Picture 2" descr="FR5005M-Red maple tree.t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2590800"/>
            <a:ext cx="2857500" cy="2057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 is for University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38200"/>
          </a:xfrm>
        </p:spPr>
        <p:txBody>
          <a:bodyPr/>
          <a:lstStyle/>
          <a:p>
            <a:r>
              <a:rPr lang="en-US" dirty="0" smtClean="0"/>
              <a:t>Roger Williams University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 is for Vacation Spots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38200"/>
          </a:xfrm>
        </p:spPr>
        <p:txBody>
          <a:bodyPr/>
          <a:lstStyle/>
          <a:p>
            <a:r>
              <a:rPr lang="en-US" dirty="0" smtClean="0"/>
              <a:t>Grinnell’s beach</a:t>
            </a:r>
            <a:endParaRPr lang="en-US" dirty="0"/>
          </a:p>
        </p:txBody>
      </p:sp>
      <p:pic>
        <p:nvPicPr>
          <p:cNvPr id="46082" name="Picture 2" descr="Toddler-Sized Beach and Playground - Grinnell's in Tiverton, R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2362200"/>
            <a:ext cx="2857500" cy="2305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 is for Weather and Climate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Cold Winters</a:t>
            </a:r>
          </a:p>
          <a:p>
            <a:endParaRPr lang="en-US" dirty="0" smtClean="0"/>
          </a:p>
          <a:p>
            <a:r>
              <a:rPr lang="en-US" dirty="0" smtClean="0"/>
              <a:t>Sunny Summers</a:t>
            </a:r>
          </a:p>
          <a:p>
            <a:endParaRPr lang="en-US" dirty="0" smtClean="0"/>
          </a:p>
          <a:p>
            <a:r>
              <a:rPr lang="en-US" dirty="0" smtClean="0"/>
              <a:t>Rainy</a:t>
            </a:r>
          </a:p>
          <a:p>
            <a:endParaRPr lang="en-US" dirty="0" smtClean="0"/>
          </a:p>
          <a:p>
            <a:r>
              <a:rPr lang="en-US" dirty="0" smtClean="0"/>
              <a:t>Windy 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 is for </a:t>
            </a:r>
            <a:r>
              <a:rPr lang="en-US" dirty="0" err="1" smtClean="0"/>
              <a:t>eXciting</a:t>
            </a:r>
            <a:r>
              <a:rPr lang="en-US" dirty="0" smtClean="0"/>
              <a:t>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Water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 is for Year of Statehood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1790 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 is for Time Zone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38200"/>
          </a:xfrm>
        </p:spPr>
        <p:txBody>
          <a:bodyPr/>
          <a:lstStyle/>
          <a:p>
            <a:r>
              <a:rPr lang="en-US" smtClean="0"/>
              <a:t>Eastern Standard Time </a:t>
            </a:r>
            <a:endParaRPr lang="en-US" dirty="0"/>
          </a:p>
        </p:txBody>
      </p:sp>
      <p:pic>
        <p:nvPicPr>
          <p:cNvPr id="48130" name="Picture 2" descr="Classic clock on wall reads ten past ten isolated on white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2286000"/>
            <a:ext cx="4572000" cy="3028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 is for Border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Connecticut and Massachusetts</a:t>
            </a:r>
            <a:endParaRPr lang="en-US" dirty="0"/>
          </a:p>
        </p:txBody>
      </p:sp>
      <p:pic>
        <p:nvPicPr>
          <p:cNvPr id="25602" name="Picture 2" descr="Rhode Island base map, Courtesy of Maps.com 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286000"/>
            <a:ext cx="5248275" cy="3933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is for Capitol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/>
          <a:lstStyle/>
          <a:p>
            <a:r>
              <a:rPr lang="en-US" dirty="0" smtClean="0"/>
              <a:t>Providence</a:t>
            </a:r>
          </a:p>
          <a:p>
            <a:endParaRPr lang="en-US" dirty="0"/>
          </a:p>
        </p:txBody>
      </p:sp>
      <p:pic>
        <p:nvPicPr>
          <p:cNvPr id="24578" name="Picture 2" descr="https://sp.yimg.com/ib/th?id=JN.qhElZJdeFnqgYQkNvAHK4w&amp;pid=15.1&amp;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2743200"/>
            <a:ext cx="4572000" cy="3028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 is for Distance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1,045 square miles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 is for Entertainment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Roger Williams Park Zoo</a:t>
            </a:r>
            <a:endParaRPr lang="en-US" dirty="0"/>
          </a:p>
        </p:txBody>
      </p:sp>
      <p:pic>
        <p:nvPicPr>
          <p:cNvPr id="4" name="Picture 3" descr="peacoc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2209800"/>
            <a:ext cx="4000500" cy="40386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 is for Flag and Flower</a:t>
            </a:r>
            <a:endParaRPr lang="en-US" dirty="0"/>
          </a:p>
        </p:txBody>
      </p:sp>
      <p:pic>
        <p:nvPicPr>
          <p:cNvPr id="5" name="Content Placeholder 4" descr="'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00600" y="1524000"/>
            <a:ext cx="2438400" cy="3429000"/>
          </a:xfrm>
        </p:spPr>
      </p:pic>
      <p:pic>
        <p:nvPicPr>
          <p:cNvPr id="21506" name="Picture 2" descr="https://sp.yimg.com/ib/th?id=JN.tmjVu2Lo6WjB%2bpgtID7ZKA&amp;pid=15.1&amp;P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438400"/>
            <a:ext cx="4876800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 is for Governor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Gina Raimondo</a:t>
            </a:r>
          </a:p>
          <a:p>
            <a:endParaRPr lang="en-US" dirty="0"/>
          </a:p>
        </p:txBody>
      </p:sp>
      <p:pic>
        <p:nvPicPr>
          <p:cNvPr id="4" name="Picture 3" descr="gov.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1375" y="2238375"/>
            <a:ext cx="2381250" cy="23812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 is for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Wampanoag Native </a:t>
            </a:r>
            <a:r>
              <a:rPr lang="en-US" dirty="0"/>
              <a:t>A</a:t>
            </a:r>
            <a:r>
              <a:rPr lang="en-US" dirty="0" smtClean="0"/>
              <a:t>mericans lived in this area.</a:t>
            </a:r>
          </a:p>
          <a:p>
            <a:endParaRPr lang="en-US" dirty="0"/>
          </a:p>
        </p:txBody>
      </p:sp>
      <p:pic>
        <p:nvPicPr>
          <p:cNvPr id="4" name="Picture 3" descr="trib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2819400"/>
            <a:ext cx="3810000" cy="31623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202</Words>
  <Application>Microsoft Office PowerPoint</Application>
  <PresentationFormat>On-screen Show (4:3)</PresentationFormat>
  <Paragraphs>64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My Rhode Island ABC Book</vt:lpstr>
      <vt:lpstr>A is for Animals</vt:lpstr>
      <vt:lpstr>B is for Border States</vt:lpstr>
      <vt:lpstr>C is for Capitol</vt:lpstr>
      <vt:lpstr>D is for Distance</vt:lpstr>
      <vt:lpstr>E is for Entertainment</vt:lpstr>
      <vt:lpstr>F is for Flag and Flower</vt:lpstr>
      <vt:lpstr>G is for Governor</vt:lpstr>
      <vt:lpstr>H is for History</vt:lpstr>
      <vt:lpstr>I is for Industries</vt:lpstr>
      <vt:lpstr>J is for Jobs</vt:lpstr>
      <vt:lpstr>K is for Kinds of Food</vt:lpstr>
      <vt:lpstr>L is for Landmarks</vt:lpstr>
      <vt:lpstr>M is for Motto</vt:lpstr>
      <vt:lpstr>N is for Natural Resources </vt:lpstr>
      <vt:lpstr>O is for Origin of State</vt:lpstr>
      <vt:lpstr>P is for Population</vt:lpstr>
      <vt:lpstr>Q is for Quarter</vt:lpstr>
      <vt:lpstr>R is for Rivers and Lakes</vt:lpstr>
      <vt:lpstr>S is for Sports</vt:lpstr>
      <vt:lpstr>T is for Tree</vt:lpstr>
      <vt:lpstr>U is for University</vt:lpstr>
      <vt:lpstr>V is for Vacation Spots</vt:lpstr>
      <vt:lpstr>W is for Weather and Climate</vt:lpstr>
      <vt:lpstr>X is for eXciting facts</vt:lpstr>
      <vt:lpstr>Y is for Year of Statehood </vt:lpstr>
      <vt:lpstr>Z is for Time Zone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salves</dc:creator>
  <cp:lastModifiedBy>Sue</cp:lastModifiedBy>
  <cp:revision>18</cp:revision>
  <dcterms:created xsi:type="dcterms:W3CDTF">2015-07-28T18:01:09Z</dcterms:created>
  <dcterms:modified xsi:type="dcterms:W3CDTF">2015-07-30T23:58:43Z</dcterms:modified>
</cp:coreProperties>
</file>