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66D87B8-7B6D-445C-8B65-4291232270C5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smtClean="0"/>
              <a:t>Massachusetts ABC </a:t>
            </a:r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Autumn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is for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Industries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Fashion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Art 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Music</a:t>
            </a:r>
          </a:p>
          <a:p>
            <a:r>
              <a:rPr lang="en-US" dirty="0" smtClean="0"/>
              <a:t>Science</a:t>
            </a:r>
          </a:p>
        </p:txBody>
      </p:sp>
      <p:pic>
        <p:nvPicPr>
          <p:cNvPr id="4" name="Picture 3" descr="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667000"/>
            <a:ext cx="2857500" cy="1600200"/>
          </a:xfrm>
          <a:prstGeom prst="rect">
            <a:avLst/>
          </a:prstGeom>
        </p:spPr>
      </p:pic>
      <p:pic>
        <p:nvPicPr>
          <p:cNvPr id="5" name="Picture 4" descr="mus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267200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 is for </a:t>
            </a:r>
            <a:r>
              <a:rPr lang="en-US" dirty="0" smtClean="0">
                <a:solidFill>
                  <a:srgbClr val="FF0000"/>
                </a:solidFill>
              </a:rPr>
              <a:t>Jobs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McDonald’s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Burger King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Wendy’s</a:t>
            </a:r>
          </a:p>
          <a:p>
            <a:endParaRPr lang="en-US" dirty="0" smtClean="0"/>
          </a:p>
        </p:txBody>
      </p:sp>
      <p:pic>
        <p:nvPicPr>
          <p:cNvPr id="4" name="Picture 3" descr="mcdonal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72000"/>
            <a:ext cx="3028950" cy="1514475"/>
          </a:xfrm>
          <a:prstGeom prst="rect">
            <a:avLst/>
          </a:prstGeom>
        </p:spPr>
      </p:pic>
      <p:pic>
        <p:nvPicPr>
          <p:cNvPr id="5" name="Picture 4" descr="b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743200"/>
            <a:ext cx="2476500" cy="1847850"/>
          </a:xfrm>
          <a:prstGeom prst="rect">
            <a:avLst/>
          </a:prstGeom>
        </p:spPr>
      </p:pic>
      <p:pic>
        <p:nvPicPr>
          <p:cNvPr id="6" name="Picture 5" descr="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4572000"/>
            <a:ext cx="3228975" cy="141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is for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Kinds of Food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FF66"/>
                </a:solidFill>
              </a:rPr>
              <a:t>McDonald’s</a:t>
            </a:r>
          </a:p>
          <a:p>
            <a:r>
              <a:rPr lang="en-US" dirty="0" smtClean="0">
                <a:solidFill>
                  <a:srgbClr val="66FF66"/>
                </a:solidFill>
              </a:rPr>
              <a:t>Dunkin Donuts</a:t>
            </a:r>
          </a:p>
          <a:p>
            <a:r>
              <a:rPr lang="en-US" dirty="0" smtClean="0">
                <a:solidFill>
                  <a:srgbClr val="66FF66"/>
                </a:solidFill>
              </a:rPr>
              <a:t>Pizza</a:t>
            </a:r>
          </a:p>
          <a:p>
            <a:r>
              <a:rPr lang="en-US" dirty="0" smtClean="0">
                <a:solidFill>
                  <a:srgbClr val="66FF66"/>
                </a:solidFill>
              </a:rPr>
              <a:t>Ice cream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iz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86200"/>
            <a:ext cx="2705100" cy="1685925"/>
          </a:xfrm>
          <a:prstGeom prst="rect">
            <a:avLst/>
          </a:prstGeom>
        </p:spPr>
      </p:pic>
      <p:pic>
        <p:nvPicPr>
          <p:cNvPr id="5" name="Picture 4" descr="strawber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438400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 is for Landmarks</a:t>
            </a:r>
            <a:endParaRPr lang="en-US" dirty="0"/>
          </a:p>
        </p:txBody>
      </p:sp>
      <p:pic>
        <p:nvPicPr>
          <p:cNvPr id="4" name="Content Placeholder 3" descr="landma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447800"/>
            <a:ext cx="4069235" cy="3048000"/>
          </a:xfrm>
        </p:spPr>
      </p:pic>
      <p:pic>
        <p:nvPicPr>
          <p:cNvPr id="5" name="Picture 4" descr="battle shi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362200"/>
            <a:ext cx="4295775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is for </a:t>
            </a:r>
            <a:r>
              <a:rPr lang="en-US" dirty="0" smtClean="0">
                <a:solidFill>
                  <a:srgbClr val="FF0000"/>
                </a:solidFill>
              </a:rPr>
              <a:t>Motto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mot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791619"/>
            <a:ext cx="5410199" cy="30757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is for Natural Resources </a:t>
            </a:r>
            <a:endParaRPr lang="en-US" dirty="0"/>
          </a:p>
        </p:txBody>
      </p:sp>
      <p:pic>
        <p:nvPicPr>
          <p:cNvPr id="4" name="Content Placeholder 3" descr="berri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2057400"/>
            <a:ext cx="3581400" cy="2971800"/>
          </a:xfrm>
        </p:spPr>
      </p:pic>
      <p:pic>
        <p:nvPicPr>
          <p:cNvPr id="5" name="Picture 4" descr="roc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00400"/>
            <a:ext cx="3514725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is for Origin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FF66"/>
                </a:solidFill>
              </a:rPr>
              <a:t>The first settlers landed in Plymouth in 1620.</a:t>
            </a:r>
            <a:endParaRPr lang="en-US" dirty="0">
              <a:solidFill>
                <a:srgbClr val="66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is for Population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6.745 million people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352800"/>
            <a:ext cx="2781300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is for Quarter </a:t>
            </a:r>
            <a:endParaRPr lang="en-US" dirty="0"/>
          </a:p>
        </p:txBody>
      </p:sp>
      <p:pic>
        <p:nvPicPr>
          <p:cNvPr id="4" name="Content Placeholder 3" descr="quar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057400"/>
            <a:ext cx="4267200" cy="3814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is for Rivers and Lakes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Taunton River</a:t>
            </a:r>
            <a:endParaRPr lang="en-US" dirty="0"/>
          </a:p>
        </p:txBody>
      </p:sp>
      <p:pic>
        <p:nvPicPr>
          <p:cNvPr id="4" name="Picture 3" descr="taunton ri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67000"/>
            <a:ext cx="54102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is for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Bunnies</a:t>
            </a:r>
          </a:p>
          <a:p>
            <a:r>
              <a:rPr lang="en-US" dirty="0" smtClean="0"/>
              <a:t>Puppies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up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133600"/>
            <a:ext cx="2695575" cy="1695450"/>
          </a:xfrm>
          <a:prstGeom prst="rect">
            <a:avLst/>
          </a:prstGeom>
        </p:spPr>
      </p:pic>
      <p:pic>
        <p:nvPicPr>
          <p:cNvPr id="5" name="Picture 4" descr="bunn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4196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is for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Basketball, baseball, hockey, football, gymnastics</a:t>
            </a:r>
          </a:p>
          <a:p>
            <a:endParaRPr lang="en-US" dirty="0"/>
          </a:p>
        </p:txBody>
      </p:sp>
      <p:pic>
        <p:nvPicPr>
          <p:cNvPr id="4" name="Picture 3" descr="base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953000"/>
            <a:ext cx="2619375" cy="1666875"/>
          </a:xfrm>
          <a:prstGeom prst="rect">
            <a:avLst/>
          </a:prstGeom>
        </p:spPr>
      </p:pic>
      <p:pic>
        <p:nvPicPr>
          <p:cNvPr id="5" name="Picture 4" descr="basket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810000"/>
            <a:ext cx="2143125" cy="2143125"/>
          </a:xfrm>
          <a:prstGeom prst="rect">
            <a:avLst/>
          </a:prstGeom>
        </p:spPr>
      </p:pic>
      <p:pic>
        <p:nvPicPr>
          <p:cNvPr id="6" name="Picture 5" descr="footba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3276600"/>
            <a:ext cx="2686050" cy="1704975"/>
          </a:xfrm>
          <a:prstGeom prst="rect">
            <a:avLst/>
          </a:prstGeom>
        </p:spPr>
      </p:pic>
      <p:pic>
        <p:nvPicPr>
          <p:cNvPr id="7" name="Picture 6" descr="gymnastic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3352800"/>
            <a:ext cx="2857500" cy="1600200"/>
          </a:xfrm>
          <a:prstGeom prst="rect">
            <a:avLst/>
          </a:prstGeom>
        </p:spPr>
      </p:pic>
      <p:pic>
        <p:nvPicPr>
          <p:cNvPr id="8" name="Picture 7" descr="hocke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0" y="50292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is for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elm</a:t>
            </a:r>
            <a:endParaRPr lang="en-US" dirty="0"/>
          </a:p>
        </p:txBody>
      </p:sp>
      <p:pic>
        <p:nvPicPr>
          <p:cNvPr id="4" name="Picture 3" descr="MA 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505074"/>
            <a:ext cx="4495800" cy="3286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 is for University </a:t>
            </a:r>
            <a:endParaRPr lang="en-US" dirty="0"/>
          </a:p>
        </p:txBody>
      </p:sp>
      <p:pic>
        <p:nvPicPr>
          <p:cNvPr id="4" name="Content Placeholder 3" descr="universit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2971800"/>
            <a:ext cx="49530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is for Vacation Spots </a:t>
            </a:r>
            <a:endParaRPr lang="en-US" dirty="0"/>
          </a:p>
        </p:txBody>
      </p:sp>
      <p:pic>
        <p:nvPicPr>
          <p:cNvPr id="4" name="Content Placeholder 3" descr="vac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1" y="2133600"/>
            <a:ext cx="4267200" cy="2971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is for Weather and Climate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Summer: hot </a:t>
            </a:r>
          </a:p>
          <a:p>
            <a:r>
              <a:rPr lang="en-US" dirty="0" smtClean="0"/>
              <a:t>Spring: warm/ chilly</a:t>
            </a:r>
          </a:p>
          <a:p>
            <a:r>
              <a:rPr lang="en-US" dirty="0" smtClean="0"/>
              <a:t>Fall: chilly</a:t>
            </a:r>
          </a:p>
          <a:p>
            <a:r>
              <a:rPr lang="en-US" dirty="0" smtClean="0"/>
              <a:t>Winter: cold</a:t>
            </a:r>
          </a:p>
          <a:p>
            <a:endParaRPr lang="en-US" dirty="0"/>
          </a:p>
        </p:txBody>
      </p:sp>
      <p:pic>
        <p:nvPicPr>
          <p:cNvPr id="4" name="Picture 3" descr="seas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267200"/>
            <a:ext cx="59436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is for exciting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state in the USA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ac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114800"/>
            <a:ext cx="34290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is for Year of Statehood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6, 1788</a:t>
            </a:r>
          </a:p>
          <a:p>
            <a:endParaRPr lang="en-US" dirty="0"/>
          </a:p>
        </p:txBody>
      </p:sp>
      <p:pic>
        <p:nvPicPr>
          <p:cNvPr id="4" name="Picture 3" descr="year of stateho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505074"/>
            <a:ext cx="4572000" cy="275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is for </a:t>
            </a:r>
            <a:r>
              <a:rPr lang="en-US" dirty="0"/>
              <a:t>T</a:t>
            </a:r>
            <a:r>
              <a:rPr lang="en-US" dirty="0" smtClean="0"/>
              <a:t>ime Zone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Eastern </a:t>
            </a:r>
            <a:r>
              <a:rPr lang="en-US" smtClean="0"/>
              <a:t>Time </a:t>
            </a:r>
            <a:r>
              <a:rPr lang="en-US" smtClean="0"/>
              <a:t>Zone</a:t>
            </a:r>
            <a:endParaRPr lang="en-US" dirty="0"/>
          </a:p>
        </p:txBody>
      </p:sp>
      <p:pic>
        <p:nvPicPr>
          <p:cNvPr id="4" name="Picture 3" descr="clo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8194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is for Border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York</a:t>
            </a:r>
          </a:p>
          <a:p>
            <a:r>
              <a:rPr lang="en-US" dirty="0" smtClean="0"/>
              <a:t>New Hampshire</a:t>
            </a:r>
          </a:p>
          <a:p>
            <a:r>
              <a:rPr lang="en-US" dirty="0" smtClean="0"/>
              <a:t>Vermont</a:t>
            </a:r>
          </a:p>
          <a:p>
            <a:endParaRPr lang="en-US" dirty="0"/>
          </a:p>
        </p:txBody>
      </p:sp>
      <p:pic>
        <p:nvPicPr>
          <p:cNvPr id="4" name="Picture 3" descr="new y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905000"/>
            <a:ext cx="2705100" cy="1685925"/>
          </a:xfrm>
          <a:prstGeom prst="rect">
            <a:avLst/>
          </a:prstGeom>
        </p:spPr>
      </p:pic>
      <p:pic>
        <p:nvPicPr>
          <p:cNvPr id="5" name="Picture 4" descr="New Hampshi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4953000"/>
            <a:ext cx="2619375" cy="1743075"/>
          </a:xfrm>
          <a:prstGeom prst="rect">
            <a:avLst/>
          </a:prstGeom>
        </p:spPr>
      </p:pic>
      <p:pic>
        <p:nvPicPr>
          <p:cNvPr id="6" name="Picture 5" descr="Vermo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3429000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is for Capitol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Boston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Bos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352800"/>
            <a:ext cx="3886200" cy="2701559"/>
          </a:xfrm>
          <a:prstGeom prst="rect">
            <a:avLst/>
          </a:prstGeom>
        </p:spPr>
      </p:pic>
      <p:pic>
        <p:nvPicPr>
          <p:cNvPr id="5" name="Picture 4" descr="Bost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352800"/>
            <a:ext cx="4048125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is for </a:t>
            </a:r>
            <a:r>
              <a:rPr lang="en-US" dirty="0" smtClean="0">
                <a:solidFill>
                  <a:srgbClr val="002060"/>
                </a:solidFill>
              </a:rPr>
              <a:t>Distance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10,555 square miles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miles</a:t>
            </a:r>
          </a:p>
          <a:p>
            <a:endParaRPr lang="en-US" dirty="0"/>
          </a:p>
        </p:txBody>
      </p:sp>
      <p:pic>
        <p:nvPicPr>
          <p:cNvPr id="4" name="Picture 3" descr="mi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810000"/>
            <a:ext cx="2733675" cy="1666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for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Entertainment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Music/concerts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Parades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Theme parks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oncer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447800"/>
            <a:ext cx="3800475" cy="2819400"/>
          </a:xfrm>
          <a:prstGeom prst="rect">
            <a:avLst/>
          </a:prstGeom>
        </p:spPr>
      </p:pic>
      <p:pic>
        <p:nvPicPr>
          <p:cNvPr id="5" name="Picture 4" descr="sno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4267200"/>
            <a:ext cx="2334575" cy="2147171"/>
          </a:xfrm>
          <a:prstGeom prst="rect">
            <a:avLst/>
          </a:prstGeom>
        </p:spPr>
      </p:pic>
      <p:pic>
        <p:nvPicPr>
          <p:cNvPr id="6" name="Picture 5" descr="canobie lake par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4267200"/>
            <a:ext cx="2466975" cy="2209800"/>
          </a:xfrm>
          <a:prstGeom prst="rect">
            <a:avLst/>
          </a:prstGeom>
        </p:spPr>
      </p:pic>
      <p:pic>
        <p:nvPicPr>
          <p:cNvPr id="7" name="Picture 6" descr="six flag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886200"/>
            <a:ext cx="390525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is for</a:t>
            </a:r>
            <a:r>
              <a:rPr lang="en-US" dirty="0" smtClean="0">
                <a:solidFill>
                  <a:srgbClr val="00B0F0"/>
                </a:solidFill>
              </a:rPr>
              <a:t> Flag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92D050"/>
                </a:solidFill>
              </a:rPr>
              <a:t>Flower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" name="Content Placeholder 3" descr="flow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400" y="3733800"/>
            <a:ext cx="2667000" cy="2655147"/>
          </a:xfrm>
        </p:spPr>
      </p:pic>
      <p:pic>
        <p:nvPicPr>
          <p:cNvPr id="6" name="Picture 5" descr="massachusetts f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33600"/>
            <a:ext cx="39624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 is for </a:t>
            </a:r>
            <a:r>
              <a:rPr lang="en-US" dirty="0" smtClean="0">
                <a:solidFill>
                  <a:srgbClr val="FF0000"/>
                </a:solidFill>
              </a:rPr>
              <a:t>Governor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Charlie Baker</a:t>
            </a:r>
          </a:p>
          <a:p>
            <a:endParaRPr lang="en-US" dirty="0"/>
          </a:p>
        </p:txBody>
      </p:sp>
      <p:pic>
        <p:nvPicPr>
          <p:cNvPr id="4" name="Picture 3" descr="govern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667000"/>
            <a:ext cx="40386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is for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Pilgrims </a:t>
            </a:r>
          </a:p>
          <a:p>
            <a:r>
              <a:rPr lang="en-US" dirty="0" smtClean="0"/>
              <a:t>Mayflower</a:t>
            </a:r>
          </a:p>
          <a:p>
            <a:endParaRPr lang="en-US" dirty="0"/>
          </a:p>
        </p:txBody>
      </p:sp>
      <p:pic>
        <p:nvPicPr>
          <p:cNvPr id="4" name="Picture 3" descr="pilgrim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292626"/>
            <a:ext cx="3886200" cy="3041374"/>
          </a:xfrm>
          <a:prstGeom prst="rect">
            <a:avLst/>
          </a:prstGeom>
        </p:spPr>
      </p:pic>
      <p:pic>
        <p:nvPicPr>
          <p:cNvPr id="5" name="Picture 4" descr="may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332897"/>
            <a:ext cx="3124200" cy="2191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1467</TotalTime>
  <Words>212</Words>
  <Application>Microsoft Office PowerPoint</Application>
  <PresentationFormat>On-screen Show (4:3)</PresentationFormat>
  <Paragraphs>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Century Gothic</vt:lpstr>
      <vt:lpstr>Verdana</vt:lpstr>
      <vt:lpstr>Wingdings 2</vt:lpstr>
      <vt:lpstr>Verve</vt:lpstr>
      <vt:lpstr>My Massachusetts ABC Book</vt:lpstr>
      <vt:lpstr>A is for Animals</vt:lpstr>
      <vt:lpstr>B is for Border States</vt:lpstr>
      <vt:lpstr>C is for Capitol</vt:lpstr>
      <vt:lpstr>D is for Distance</vt:lpstr>
      <vt:lpstr>E is for Entertainment</vt:lpstr>
      <vt:lpstr>F is for Flag and Flower</vt:lpstr>
      <vt:lpstr>G is for Governor</vt:lpstr>
      <vt:lpstr>H is for History</vt:lpstr>
      <vt:lpstr>I is for Industries</vt:lpstr>
      <vt:lpstr>J is for Jobs</vt:lpstr>
      <vt:lpstr>K is for Kinds of Food</vt:lpstr>
      <vt:lpstr>L is for Landmarks</vt:lpstr>
      <vt:lpstr>M is for Motto</vt:lpstr>
      <vt:lpstr>N is for Natural Resources </vt:lpstr>
      <vt:lpstr>O is for Origin of State</vt:lpstr>
      <vt:lpstr>P is for Population </vt:lpstr>
      <vt:lpstr>Q is for Quarter </vt:lpstr>
      <vt:lpstr>R is for Rivers and Lakes</vt:lpstr>
      <vt:lpstr>S is for Sports</vt:lpstr>
      <vt:lpstr>T is for Tree</vt:lpstr>
      <vt:lpstr>U is for University </vt:lpstr>
      <vt:lpstr>V is for Vacation Spots </vt:lpstr>
      <vt:lpstr>W is for Weather and Climate </vt:lpstr>
      <vt:lpstr>X is for exciting facts </vt:lpstr>
      <vt:lpstr>Y is for Year of Statehood </vt:lpstr>
      <vt:lpstr>Z is for Time Zone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salves</dc:creator>
  <cp:lastModifiedBy>Susan Cardoza</cp:lastModifiedBy>
  <cp:revision>148</cp:revision>
  <dcterms:created xsi:type="dcterms:W3CDTF">2015-07-28T18:01:09Z</dcterms:created>
  <dcterms:modified xsi:type="dcterms:W3CDTF">2015-08-01T01:08:57Z</dcterms:modified>
</cp:coreProperties>
</file>